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478" r:id="rId3"/>
    <p:sldId id="486" r:id="rId4"/>
    <p:sldId id="487" r:id="rId5"/>
    <p:sldId id="488" r:id="rId6"/>
    <p:sldId id="489" r:id="rId7"/>
    <p:sldId id="490" r:id="rId8"/>
  </p:sldIdLst>
  <p:sldSz cx="12192000" cy="6858000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SemiBold" panose="020B0604020202020204" charset="-52"/>
      <p:regular r:id="rId14"/>
      <p:bold r:id="rId15"/>
      <p:italic r:id="rId16"/>
      <p:boldItalic r:id="rId17"/>
    </p:embeddedFont>
    <p:embeddedFont>
      <p:font typeface="Malgun Gothic" panose="020B0503020000020004" pitchFamily="34" charset="-127"/>
      <p:regular r:id="rId18"/>
      <p:bold r:id="rId19"/>
    </p:embeddedFont>
    <p:embeddedFont>
      <p:font typeface="Lucida Sans" panose="020B060203050402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-52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12191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55" algn="l" defTabSz="12191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10" algn="l" defTabSz="12191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64" algn="l" defTabSz="12191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18" algn="l" defTabSz="12191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772" algn="l" defTabSz="12191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27" algn="l" defTabSz="12191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880" algn="l" defTabSz="12191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35" algn="l" defTabSz="12191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4864AD"/>
    <a:srgbClr val="999999"/>
    <a:srgbClr val="000000"/>
    <a:srgbClr val="CBCBCB"/>
    <a:srgbClr val="A0B0D8"/>
    <a:srgbClr val="8398CB"/>
    <a:srgbClr val="F65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48"/>
  </p:normalViewPr>
  <p:slideViewPr>
    <p:cSldViewPr>
      <p:cViewPr>
        <p:scale>
          <a:sx n="75" d="100"/>
          <a:sy n="75" d="100"/>
        </p:scale>
        <p:origin x="-1926" y="-8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97D3D-0896-4F70-841B-D41201119A1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5A72D-B04C-4610-A9F6-35C29B51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2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55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10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64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18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772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327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880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435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30238cd3a_0_27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ge30238cd3a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e5ad5143cc_3_16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ge5ad5143cc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e30238cd3a_0_277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ge30238cd3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e30238cd3a_0_298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ge30238cd3a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6C33E295-E30C-48DA-98A5-844D48223367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64AD"/>
          </a:solidFill>
        </p:spPr>
        <p:txBody>
          <a:bodyPr wrap="square" lIns="0" tIns="0" rIns="0" bIns="0" rtlCol="0"/>
          <a:lstStyle/>
          <a:p>
            <a:endParaRPr dirty="0">
              <a:latin typeface="Montserrat" panose="00000500000000000000" pitchFamily="2" charset="-52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0AA7EE18-D5E2-4BFC-AE1E-160D569DE75C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xmlns="" id="{2DB33AA5-C664-42B0-A2B4-635EC952DEE1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schemeClr val="bg1"/>
                </a:solidFill>
                <a:latin typeface="Montserrat SemiBold" panose="00000700000000000000" pitchFamily="2" charset="-52"/>
                <a:cs typeface="Calibri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79853185-5A3A-48D1-A829-F086FF561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609865" y="273844"/>
            <a:ext cx="10970948" cy="114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34762" y="6248136"/>
            <a:ext cx="146051" cy="31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000" dirty="0">
              <a:solidFill>
                <a:srgbClr val="5E5E5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1452117" y="1848053"/>
            <a:ext cx="9328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400"/>
              <a:buNone/>
              <a:defRPr sz="2400" b="1" i="0">
                <a:solidFill>
                  <a:srgbClr val="4763AC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838200" y="3320846"/>
            <a:ext cx="10515600" cy="81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28600" lvl="0" indent="-114300" algn="l" rtl="0">
              <a:spcBef>
                <a:spcPts val="1200"/>
              </a:spcBef>
              <a:spcAft>
                <a:spcPts val="0"/>
              </a:spcAft>
              <a:buSzPts val="6600"/>
              <a:buNone/>
              <a:defRPr b="0" i="0">
                <a:solidFill>
                  <a:schemeClr val="dk1"/>
                </a:solidFill>
              </a:defRPr>
            </a:lvl1pPr>
            <a:lvl2pPr marL="457200" lvl="1" indent="-114300" algn="l" rtl="0">
              <a:spcBef>
                <a:spcPts val="1200"/>
              </a:spcBef>
              <a:spcAft>
                <a:spcPts val="0"/>
              </a:spcAft>
              <a:buSzPts val="6600"/>
              <a:buNone/>
              <a:defRPr/>
            </a:lvl2pPr>
            <a:lvl3pPr marL="685800" lvl="2" indent="-114300" algn="l" rtl="0">
              <a:spcBef>
                <a:spcPts val="1200"/>
              </a:spcBef>
              <a:spcAft>
                <a:spcPts val="0"/>
              </a:spcAft>
              <a:buSzPts val="6600"/>
              <a:buNone/>
              <a:defRPr/>
            </a:lvl3pPr>
            <a:lvl4pPr marL="914400" lvl="3" indent="-114300" algn="l" rtl="0">
              <a:spcBef>
                <a:spcPts val="1200"/>
              </a:spcBef>
              <a:spcAft>
                <a:spcPts val="0"/>
              </a:spcAft>
              <a:buSzPts val="6600"/>
              <a:buNone/>
              <a:defRPr/>
            </a:lvl4pPr>
            <a:lvl5pPr marL="1143000" lvl="4" indent="-114300" algn="l" rtl="0">
              <a:spcBef>
                <a:spcPts val="1200"/>
              </a:spcBef>
              <a:spcAft>
                <a:spcPts val="0"/>
              </a:spcAft>
              <a:buSzPts val="6600"/>
              <a:buNone/>
              <a:defRPr/>
            </a:lvl5pPr>
            <a:lvl6pPr marL="1371600" lvl="5" indent="-114300" algn="l" rtl="0">
              <a:spcBef>
                <a:spcPts val="1200"/>
              </a:spcBef>
              <a:spcAft>
                <a:spcPts val="0"/>
              </a:spcAft>
              <a:buSzPts val="6600"/>
              <a:buNone/>
              <a:defRPr/>
            </a:lvl6pPr>
            <a:lvl7pPr marL="1600200" lvl="6" indent="-114300" algn="l" rtl="0">
              <a:spcBef>
                <a:spcPts val="1200"/>
              </a:spcBef>
              <a:spcAft>
                <a:spcPts val="0"/>
              </a:spcAft>
              <a:buSzPts val="6600"/>
              <a:buNone/>
              <a:defRPr/>
            </a:lvl7pPr>
            <a:lvl8pPr marL="1828800" lvl="7" indent="-114300" algn="l" rtl="0">
              <a:spcBef>
                <a:spcPts val="1200"/>
              </a:spcBef>
              <a:spcAft>
                <a:spcPts val="0"/>
              </a:spcAft>
              <a:buSzPts val="6600"/>
              <a:buNone/>
              <a:defRPr/>
            </a:lvl8pPr>
            <a:lvl9pPr marL="2057400" lvl="8" indent="-114300" algn="l" rtl="0">
              <a:spcBef>
                <a:spcPts val="1200"/>
              </a:spcBef>
              <a:spcAft>
                <a:spcPts val="0"/>
              </a:spcAft>
              <a:buSzPts val="6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39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15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720750" y="6424895"/>
            <a:ext cx="1939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175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175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75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175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175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75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75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175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5995670" y="6342380"/>
            <a:ext cx="204471" cy="35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1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1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1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1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1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1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1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1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1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69B7E2-5D0C-4592-A30A-FA2DFA72A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38" y="525039"/>
            <a:ext cx="1792224" cy="362712"/>
          </a:xfrm>
          <a:prstGeom prst="rect">
            <a:avLst/>
          </a:prstGeom>
        </p:spPr>
      </p:pic>
      <p:sp>
        <p:nvSpPr>
          <p:cNvPr id="13" name="object 19">
            <a:extLst>
              <a:ext uri="{FF2B5EF4-FFF2-40B4-BE49-F238E27FC236}">
                <a16:creationId xmlns:a16="http://schemas.microsoft.com/office/drawing/2014/main" xmlns="" id="{5C054602-285E-415F-9099-839E87999416}"/>
              </a:ext>
            </a:extLst>
          </p:cNvPr>
          <p:cNvSpPr txBox="1">
            <a:spLocks/>
          </p:cNvSpPr>
          <p:nvPr userDrawn="1"/>
        </p:nvSpPr>
        <p:spPr>
          <a:xfrm>
            <a:off x="720000" y="6431299"/>
            <a:ext cx="416591" cy="177612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ru-RU"/>
            </a:defPPr>
            <a:lvl1pPr marL="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8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62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9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1" algn="l" defTabSz="91426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65"/>
              </a:spcBef>
            </a:pPr>
            <a:fld id="{81D60167-4931-47E6-BA6A-407CBD079E47}" type="slidenum">
              <a:rPr lang="ru-RU" sz="1100" smtClean="0">
                <a:solidFill>
                  <a:srgbClr val="999999"/>
                </a:solidFill>
                <a:latin typeface="Montserrat" panose="00000500000000000000" pitchFamily="2" charset="-52"/>
              </a:rPr>
              <a:pPr marL="25398">
                <a:spcBef>
                  <a:spcPts val="65"/>
                </a:spcBef>
              </a:pPr>
              <a:t>‹#›</a:t>
            </a:fld>
            <a:endParaRPr lang="ru-RU" sz="1100" dirty="0">
              <a:solidFill>
                <a:srgbClr val="999999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xmlns="" id="{9BABB8C3-97B9-4A2C-AF00-AE06F6187F85}"/>
              </a:ext>
            </a:extLst>
          </p:cNvPr>
          <p:cNvSpPr/>
          <p:nvPr userDrawn="1"/>
        </p:nvSpPr>
        <p:spPr>
          <a:xfrm>
            <a:off x="1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0" y="6858000"/>
                </a:moveTo>
                <a:lnTo>
                  <a:pt x="12192114" y="6858000"/>
                </a:lnTo>
                <a:lnTo>
                  <a:pt x="121921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64AD">
              <a:alpha val="70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Montserrat" panose="00000500000000000000" pitchFamily="2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2247B66-0D45-4546-BE52-63B05FBE4D04}"/>
              </a:ext>
            </a:extLst>
          </p:cNvPr>
          <p:cNvGrpSpPr/>
          <p:nvPr userDrawn="1"/>
        </p:nvGrpSpPr>
        <p:grpSpPr>
          <a:xfrm>
            <a:off x="9720000" y="540000"/>
            <a:ext cx="2210562" cy="371857"/>
            <a:chOff x="9829038" y="547130"/>
            <a:chExt cx="2210562" cy="371857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xmlns="" id="{0894D7C5-3ED1-4338-887A-2B4104FB6325}"/>
                </a:ext>
              </a:extLst>
            </p:cNvPr>
            <p:cNvSpPr txBox="1"/>
            <p:nvPr/>
          </p:nvSpPr>
          <p:spPr>
            <a:xfrm>
              <a:off x="10210800" y="650593"/>
              <a:ext cx="1828800" cy="227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1100"/>
                </a:lnSpc>
                <a:spcBef>
                  <a:spcPts val="100"/>
                </a:spcBef>
              </a:pPr>
              <a:r>
                <a:rPr lang="ru-RU" sz="650" kern="700" cap="all" dirty="0" err="1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МИнистерство</a:t>
              </a:r>
              <a:r>
                <a:rPr lang="ru-RU" sz="650" kern="700" cap="all" dirty="0">
                  <a:solidFill>
                    <a:schemeClr val="bg1"/>
                  </a:solidFill>
                  <a:latin typeface="Montserrat SemiBold" panose="00000700000000000000" pitchFamily="2" charset="-52"/>
                  <a:cs typeface="Open Sans Light"/>
                </a:rPr>
                <a:t> образования московской области</a:t>
              </a:r>
              <a:endParaRPr sz="650" kern="700" cap="all" dirty="0">
                <a:solidFill>
                  <a:schemeClr val="bg1"/>
                </a:solidFill>
                <a:latin typeface="Montserrat SemiBold" panose="00000700000000000000" pitchFamily="2" charset="-52"/>
                <a:cs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E337A81D-23C0-4DB5-BE65-D8410791D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264"/>
            <a:stretch/>
          </p:blipFill>
          <p:spPr>
            <a:xfrm>
              <a:off x="9829038" y="547130"/>
              <a:ext cx="305562" cy="37185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52530" y="785794"/>
            <a:ext cx="9644130" cy="4929222"/>
          </a:xfrm>
        </p:spPr>
        <p:txBody>
          <a:bodyPr anchor="b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«УМНЫЕ КАНИКУЛЫ»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МОСКОВСКОЙ ОБЛАСТИ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B2AF86-0A63-4D4C-89FB-623E46F1B647}"/>
              </a:ext>
            </a:extLst>
          </p:cNvPr>
          <p:cNvSpPr/>
          <p:nvPr/>
        </p:nvSpPr>
        <p:spPr>
          <a:xfrm>
            <a:off x="380960" y="21429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800" cap="all" spc="50" dirty="0" smtClean="0">
                <a:solidFill>
                  <a:srgbClr val="999999"/>
                </a:solidFill>
                <a:latin typeface="Montserrat" panose="00000500000000000000" pitchFamily="2" charset="-52"/>
              </a:rPr>
              <a:t>проект </a:t>
            </a:r>
            <a:r>
              <a:rPr lang="ru-RU" sz="1800" b="1" kern="800" cap="all" spc="50" dirty="0" smtClean="0">
                <a:solidFill>
                  <a:srgbClr val="999999"/>
                </a:solidFill>
                <a:latin typeface="Montserrat" panose="00000500000000000000" pitchFamily="2" charset="-52"/>
              </a:rPr>
              <a:t>«Умные каникулы»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BA0D33-144E-49D1-8C6E-401CF6CA5F39}"/>
              </a:ext>
            </a:extLst>
          </p:cNvPr>
          <p:cNvSpPr txBox="1"/>
          <p:nvPr/>
        </p:nvSpPr>
        <p:spPr>
          <a:xfrm>
            <a:off x="1919536" y="209694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999999"/>
                </a:solidFill>
                <a:latin typeface="Montserrat SemiBold" panose="00000700000000000000" pitchFamily="2" charset="-52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48800E4-4B26-4828-ABBA-00EF67CD47C9}"/>
              </a:ext>
            </a:extLst>
          </p:cNvPr>
          <p:cNvSpPr txBox="1"/>
          <p:nvPr/>
        </p:nvSpPr>
        <p:spPr>
          <a:xfrm>
            <a:off x="809588" y="928671"/>
            <a:ext cx="621510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4864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4864A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4864AD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1290" y="857232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6524628" y="1285860"/>
            <a:ext cx="55007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310314" y="1357298"/>
            <a:ext cx="57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2398" y="1142984"/>
            <a:ext cx="1057282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Мероприятие в ГП «Образование Подмосковья» на 2020-2025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</a:p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школ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2-8-х, 10-х классы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</a:t>
            </a:r>
          </a:p>
          <a:p>
            <a:pPr algn="ctr"/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30.05.2022 по 23.06 2022 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7"/>
          <p:cNvSpPr/>
          <p:nvPr/>
        </p:nvSpPr>
        <p:spPr>
          <a:xfrm>
            <a:off x="8620125" y="4196292"/>
            <a:ext cx="354240" cy="8543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9931" y="6788"/>
                  <a:pt x="17247" y="14084"/>
                  <a:pt x="21600" y="21600"/>
                </a:cubicBezTo>
              </a:path>
            </a:pathLst>
          </a:custGeom>
          <a:noFill/>
          <a:ln w="50800" cap="flat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7"/>
          <p:cNvSpPr/>
          <p:nvPr/>
        </p:nvSpPr>
        <p:spPr>
          <a:xfrm>
            <a:off x="6774657" y="2861469"/>
            <a:ext cx="886059" cy="3687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7522" y="4359"/>
                  <a:pt x="14839" y="11547"/>
                  <a:pt x="21600" y="21600"/>
                </a:cubicBezTo>
              </a:path>
            </a:pathLst>
          </a:custGeom>
          <a:noFill/>
          <a:ln w="50800" cap="flat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7"/>
          <p:cNvSpPr/>
          <p:nvPr/>
        </p:nvSpPr>
        <p:spPr>
          <a:xfrm>
            <a:off x="4534958" y="2861469"/>
            <a:ext cx="883413" cy="3661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6782" y="11482"/>
                  <a:pt x="14048" y="4217"/>
                  <a:pt x="21600" y="0"/>
                </a:cubicBezTo>
              </a:path>
            </a:pathLst>
          </a:custGeom>
          <a:noFill/>
          <a:ln w="50800" cap="flat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7"/>
          <p:cNvSpPr/>
          <p:nvPr/>
        </p:nvSpPr>
        <p:spPr>
          <a:xfrm>
            <a:off x="3217333" y="4198938"/>
            <a:ext cx="351594" cy="8490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4386" y="14038"/>
                  <a:pt x="11592" y="6760"/>
                  <a:pt x="21600" y="0"/>
                </a:cubicBezTo>
              </a:path>
            </a:pathLst>
          </a:custGeom>
          <a:noFill/>
          <a:ln w="50800" cap="flat" cmpd="sng">
            <a:solidFill>
              <a:srgbClr val="2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7"/>
          <p:cNvSpPr txBox="1"/>
          <p:nvPr/>
        </p:nvSpPr>
        <p:spPr>
          <a:xfrm>
            <a:off x="3751527" y="5799578"/>
            <a:ext cx="4892100" cy="50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3000"/>
              </a:lnSpc>
              <a:buClr>
                <a:srgbClr val="000000"/>
              </a:buClr>
              <a:buSzPts val="5800"/>
            </a:pPr>
            <a:r>
              <a:rPr lang="en-US" sz="290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ТРЕКИ</a:t>
            </a:r>
            <a:endParaRPr/>
          </a:p>
        </p:txBody>
      </p:sp>
      <p:sp>
        <p:nvSpPr>
          <p:cNvPr id="607" name="Google Shape;607;p27"/>
          <p:cNvSpPr txBox="1"/>
          <p:nvPr/>
        </p:nvSpPr>
        <p:spPr>
          <a:xfrm>
            <a:off x="9051071" y="1453963"/>
            <a:ext cx="4983600" cy="99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СПОРТИВНЫЙ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Google Shape;608;p27"/>
          <p:cNvSpPr txBox="1"/>
          <p:nvPr/>
        </p:nvSpPr>
        <p:spPr>
          <a:xfrm>
            <a:off x="387887" y="1983538"/>
            <a:ext cx="584175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ПРЕДПРИНИМАТЕЛЬСКИЙ,</a:t>
            </a:r>
            <a:r>
              <a:rPr lang="en-US" dirty="0"/>
              <a:t> </a:t>
            </a:r>
            <a:endParaRPr/>
          </a:p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ОБЩЕСТВЕННО-АКТИВНЫЙ</a:t>
            </a:r>
            <a:endParaRPr/>
          </a:p>
        </p:txBody>
      </p:sp>
      <p:sp>
        <p:nvSpPr>
          <p:cNvPr id="609" name="Google Shape;609;p27"/>
          <p:cNvSpPr txBox="1"/>
          <p:nvPr/>
        </p:nvSpPr>
        <p:spPr>
          <a:xfrm>
            <a:off x="387888" y="2893892"/>
            <a:ext cx="901815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ПАТРИОТИЧЕСКИЙ</a:t>
            </a:r>
            <a:endParaRPr/>
          </a:p>
        </p:txBody>
      </p:sp>
      <p:sp>
        <p:nvSpPr>
          <p:cNvPr id="610" name="Google Shape;610;p27"/>
          <p:cNvSpPr txBox="1"/>
          <p:nvPr/>
        </p:nvSpPr>
        <p:spPr>
          <a:xfrm>
            <a:off x="9017003" y="2013667"/>
            <a:ext cx="54153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КУЛЬТУРНЫЙ</a:t>
            </a:r>
            <a:endParaRPr/>
          </a:p>
        </p:txBody>
      </p:sp>
      <p:sp>
        <p:nvSpPr>
          <p:cNvPr id="611" name="Google Shape;611;p27"/>
          <p:cNvSpPr txBox="1"/>
          <p:nvPr/>
        </p:nvSpPr>
        <p:spPr>
          <a:xfrm>
            <a:off x="162052" y="106621"/>
            <a:ext cx="99807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700"/>
            </a:pPr>
            <a:r>
              <a:rPr lang="en-US" b="1" dirty="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РЕГИОНАЛЬНЫЙ СТАНДАРТ: 5 ТРЕКОВ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612" name="Google Shape;612;p27"/>
          <p:cNvSpPr txBox="1"/>
          <p:nvPr/>
        </p:nvSpPr>
        <p:spPr>
          <a:xfrm>
            <a:off x="162050" y="1389288"/>
            <a:ext cx="78153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>
              <a:lnSpc>
                <a:spcPct val="102000"/>
              </a:lnSpc>
            </a:pPr>
            <a:r>
              <a:rPr lang="en-US" sz="2000" b="1" dirty="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ИНТЕЛЛЕКТУАЛЬНЫЙ</a:t>
            </a:r>
            <a:endParaRPr/>
          </a:p>
        </p:txBody>
      </p:sp>
      <p:sp>
        <p:nvSpPr>
          <p:cNvPr id="613" name="Google Shape;613;p27"/>
          <p:cNvSpPr/>
          <p:nvPr/>
        </p:nvSpPr>
        <p:spPr>
          <a:xfrm>
            <a:off x="2516901" y="5532624"/>
            <a:ext cx="513081" cy="5819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28" y="21600"/>
                </a:moveTo>
                <a:cubicBezTo>
                  <a:pt x="8848" y="21600"/>
                  <a:pt x="8848" y="21600"/>
                  <a:pt x="8848" y="21600"/>
                </a:cubicBezTo>
                <a:cubicBezTo>
                  <a:pt x="8609" y="21600"/>
                  <a:pt x="8447" y="21389"/>
                  <a:pt x="8447" y="21186"/>
                </a:cubicBezTo>
                <a:cubicBezTo>
                  <a:pt x="8447" y="20975"/>
                  <a:pt x="8609" y="20764"/>
                  <a:pt x="8848" y="20764"/>
                </a:cubicBezTo>
                <a:cubicBezTo>
                  <a:pt x="12428" y="20764"/>
                  <a:pt x="12428" y="20764"/>
                  <a:pt x="12428" y="20764"/>
                </a:cubicBezTo>
                <a:cubicBezTo>
                  <a:pt x="12667" y="20764"/>
                  <a:pt x="12829" y="20975"/>
                  <a:pt x="12829" y="21186"/>
                </a:cubicBezTo>
                <a:cubicBezTo>
                  <a:pt x="12829" y="21389"/>
                  <a:pt x="12667" y="21600"/>
                  <a:pt x="12428" y="21600"/>
                </a:cubicBezTo>
                <a:close/>
                <a:moveTo>
                  <a:pt x="13400" y="20212"/>
                </a:moveTo>
                <a:cubicBezTo>
                  <a:pt x="7876" y="20212"/>
                  <a:pt x="7876" y="20212"/>
                  <a:pt x="7876" y="20212"/>
                </a:cubicBezTo>
                <a:cubicBezTo>
                  <a:pt x="7638" y="20212"/>
                  <a:pt x="7476" y="20001"/>
                  <a:pt x="7476" y="19798"/>
                </a:cubicBezTo>
                <a:cubicBezTo>
                  <a:pt x="7476" y="19587"/>
                  <a:pt x="7638" y="19383"/>
                  <a:pt x="7876" y="19383"/>
                </a:cubicBezTo>
                <a:cubicBezTo>
                  <a:pt x="13400" y="19383"/>
                  <a:pt x="13400" y="19383"/>
                  <a:pt x="13400" y="19383"/>
                </a:cubicBezTo>
                <a:cubicBezTo>
                  <a:pt x="13639" y="19383"/>
                  <a:pt x="13886" y="19587"/>
                  <a:pt x="13886" y="19798"/>
                </a:cubicBezTo>
                <a:cubicBezTo>
                  <a:pt x="13886" y="20001"/>
                  <a:pt x="13639" y="20212"/>
                  <a:pt x="13400" y="20212"/>
                </a:cubicBezTo>
                <a:close/>
                <a:moveTo>
                  <a:pt x="10638" y="18693"/>
                </a:moveTo>
                <a:cubicBezTo>
                  <a:pt x="9581" y="18693"/>
                  <a:pt x="8609" y="18693"/>
                  <a:pt x="8524" y="18693"/>
                </a:cubicBezTo>
                <a:cubicBezTo>
                  <a:pt x="7552" y="18693"/>
                  <a:pt x="7066" y="18409"/>
                  <a:pt x="6904" y="17654"/>
                </a:cubicBezTo>
                <a:cubicBezTo>
                  <a:pt x="6819" y="17377"/>
                  <a:pt x="6819" y="17029"/>
                  <a:pt x="6819" y="16752"/>
                </a:cubicBezTo>
                <a:cubicBezTo>
                  <a:pt x="6743" y="16338"/>
                  <a:pt x="6743" y="15924"/>
                  <a:pt x="6581" y="15575"/>
                </a:cubicBezTo>
                <a:cubicBezTo>
                  <a:pt x="5848" y="14463"/>
                  <a:pt x="5362" y="13707"/>
                  <a:pt x="4629" y="12530"/>
                </a:cubicBezTo>
                <a:cubicBezTo>
                  <a:pt x="3904" y="11352"/>
                  <a:pt x="3171" y="9623"/>
                  <a:pt x="3657" y="8031"/>
                </a:cubicBezTo>
                <a:cubicBezTo>
                  <a:pt x="4305" y="5952"/>
                  <a:pt x="6819" y="3874"/>
                  <a:pt x="10561" y="3874"/>
                </a:cubicBezTo>
                <a:cubicBezTo>
                  <a:pt x="14295" y="3874"/>
                  <a:pt x="16886" y="5952"/>
                  <a:pt x="17457" y="8031"/>
                </a:cubicBezTo>
                <a:cubicBezTo>
                  <a:pt x="17943" y="9623"/>
                  <a:pt x="17219" y="11352"/>
                  <a:pt x="16562" y="12530"/>
                </a:cubicBezTo>
                <a:cubicBezTo>
                  <a:pt x="15838" y="13707"/>
                  <a:pt x="15343" y="14463"/>
                  <a:pt x="14619" y="15575"/>
                </a:cubicBezTo>
                <a:cubicBezTo>
                  <a:pt x="14372" y="15924"/>
                  <a:pt x="14372" y="16338"/>
                  <a:pt x="14372" y="16752"/>
                </a:cubicBezTo>
                <a:cubicBezTo>
                  <a:pt x="14372" y="17029"/>
                  <a:pt x="14372" y="17377"/>
                  <a:pt x="14295" y="17654"/>
                </a:cubicBezTo>
                <a:cubicBezTo>
                  <a:pt x="14048" y="18409"/>
                  <a:pt x="13639" y="18693"/>
                  <a:pt x="12667" y="18693"/>
                </a:cubicBezTo>
                <a:cubicBezTo>
                  <a:pt x="12590" y="18693"/>
                  <a:pt x="11610" y="18693"/>
                  <a:pt x="10638" y="18693"/>
                </a:cubicBezTo>
                <a:close/>
                <a:moveTo>
                  <a:pt x="8524" y="17857"/>
                </a:moveTo>
                <a:cubicBezTo>
                  <a:pt x="8609" y="17857"/>
                  <a:pt x="12505" y="17857"/>
                  <a:pt x="12667" y="17857"/>
                </a:cubicBezTo>
                <a:cubicBezTo>
                  <a:pt x="13238" y="17857"/>
                  <a:pt x="13238" y="17792"/>
                  <a:pt x="13315" y="17443"/>
                </a:cubicBezTo>
                <a:cubicBezTo>
                  <a:pt x="13400" y="17232"/>
                  <a:pt x="13400" y="16956"/>
                  <a:pt x="13400" y="16680"/>
                </a:cubicBezTo>
                <a:cubicBezTo>
                  <a:pt x="13400" y="16200"/>
                  <a:pt x="13485" y="15648"/>
                  <a:pt x="13809" y="15226"/>
                </a:cubicBezTo>
                <a:cubicBezTo>
                  <a:pt x="14534" y="14121"/>
                  <a:pt x="15019" y="13293"/>
                  <a:pt x="15676" y="12115"/>
                </a:cubicBezTo>
                <a:cubicBezTo>
                  <a:pt x="16238" y="11280"/>
                  <a:pt x="16971" y="9688"/>
                  <a:pt x="16562" y="8169"/>
                </a:cubicBezTo>
                <a:cubicBezTo>
                  <a:pt x="16076" y="6505"/>
                  <a:pt x="13809" y="4710"/>
                  <a:pt x="10561" y="4710"/>
                </a:cubicBezTo>
                <a:cubicBezTo>
                  <a:pt x="7390" y="4710"/>
                  <a:pt x="5114" y="6505"/>
                  <a:pt x="4552" y="8169"/>
                </a:cubicBezTo>
                <a:cubicBezTo>
                  <a:pt x="4143" y="9688"/>
                  <a:pt x="4952" y="11280"/>
                  <a:pt x="5447" y="12115"/>
                </a:cubicBezTo>
                <a:cubicBezTo>
                  <a:pt x="6171" y="13293"/>
                  <a:pt x="6666" y="14121"/>
                  <a:pt x="7390" y="15226"/>
                </a:cubicBezTo>
                <a:cubicBezTo>
                  <a:pt x="7714" y="15648"/>
                  <a:pt x="7714" y="16200"/>
                  <a:pt x="7714" y="16680"/>
                </a:cubicBezTo>
                <a:cubicBezTo>
                  <a:pt x="7714" y="16956"/>
                  <a:pt x="7714" y="17232"/>
                  <a:pt x="7800" y="17443"/>
                </a:cubicBezTo>
                <a:cubicBezTo>
                  <a:pt x="7876" y="17792"/>
                  <a:pt x="7961" y="17857"/>
                  <a:pt x="8524" y="17857"/>
                </a:cubicBezTo>
                <a:close/>
                <a:moveTo>
                  <a:pt x="2276" y="9899"/>
                </a:moveTo>
                <a:cubicBezTo>
                  <a:pt x="409" y="9899"/>
                  <a:pt x="409" y="9899"/>
                  <a:pt x="409" y="9899"/>
                </a:cubicBezTo>
                <a:cubicBezTo>
                  <a:pt x="170" y="9899"/>
                  <a:pt x="0" y="9761"/>
                  <a:pt x="0" y="9550"/>
                </a:cubicBezTo>
                <a:cubicBezTo>
                  <a:pt x="0" y="9274"/>
                  <a:pt x="170" y="9136"/>
                  <a:pt x="409" y="9136"/>
                </a:cubicBezTo>
                <a:cubicBezTo>
                  <a:pt x="2276" y="9136"/>
                  <a:pt x="2276" y="9136"/>
                  <a:pt x="2276" y="9136"/>
                </a:cubicBezTo>
                <a:cubicBezTo>
                  <a:pt x="2523" y="9136"/>
                  <a:pt x="2762" y="9274"/>
                  <a:pt x="2762" y="9550"/>
                </a:cubicBezTo>
                <a:cubicBezTo>
                  <a:pt x="2762" y="9761"/>
                  <a:pt x="2523" y="9899"/>
                  <a:pt x="2276" y="9899"/>
                </a:cubicBezTo>
                <a:close/>
                <a:moveTo>
                  <a:pt x="21114" y="9623"/>
                </a:moveTo>
                <a:cubicBezTo>
                  <a:pt x="18838" y="9623"/>
                  <a:pt x="18838" y="9623"/>
                  <a:pt x="18838" y="9623"/>
                </a:cubicBezTo>
                <a:cubicBezTo>
                  <a:pt x="18591" y="9623"/>
                  <a:pt x="18352" y="9485"/>
                  <a:pt x="18352" y="9208"/>
                </a:cubicBezTo>
                <a:cubicBezTo>
                  <a:pt x="18352" y="8998"/>
                  <a:pt x="18591" y="8794"/>
                  <a:pt x="18838" y="8794"/>
                </a:cubicBezTo>
                <a:cubicBezTo>
                  <a:pt x="21114" y="8794"/>
                  <a:pt x="21114" y="8794"/>
                  <a:pt x="21114" y="8794"/>
                </a:cubicBezTo>
                <a:cubicBezTo>
                  <a:pt x="21353" y="8794"/>
                  <a:pt x="21600" y="8998"/>
                  <a:pt x="21600" y="9208"/>
                </a:cubicBezTo>
                <a:cubicBezTo>
                  <a:pt x="21600" y="9485"/>
                  <a:pt x="21353" y="9623"/>
                  <a:pt x="21114" y="9623"/>
                </a:cubicBezTo>
                <a:close/>
                <a:moveTo>
                  <a:pt x="6333" y="9274"/>
                </a:moveTo>
                <a:lnTo>
                  <a:pt x="6257" y="9274"/>
                </a:lnTo>
                <a:cubicBezTo>
                  <a:pt x="5933" y="9208"/>
                  <a:pt x="5848" y="8998"/>
                  <a:pt x="5848" y="8794"/>
                </a:cubicBezTo>
                <a:cubicBezTo>
                  <a:pt x="6333" y="7341"/>
                  <a:pt x="8123" y="5814"/>
                  <a:pt x="10800" y="5814"/>
                </a:cubicBezTo>
                <a:cubicBezTo>
                  <a:pt x="11124" y="5814"/>
                  <a:pt x="11286" y="6025"/>
                  <a:pt x="11286" y="6229"/>
                </a:cubicBezTo>
                <a:cubicBezTo>
                  <a:pt x="11286" y="6439"/>
                  <a:pt x="11124" y="6643"/>
                  <a:pt x="10800" y="6643"/>
                </a:cubicBezTo>
                <a:cubicBezTo>
                  <a:pt x="8695" y="6643"/>
                  <a:pt x="7152" y="7820"/>
                  <a:pt x="6819" y="8998"/>
                </a:cubicBezTo>
                <a:cubicBezTo>
                  <a:pt x="6743" y="9208"/>
                  <a:pt x="6581" y="9274"/>
                  <a:pt x="6333" y="9274"/>
                </a:cubicBezTo>
                <a:close/>
                <a:moveTo>
                  <a:pt x="16648" y="4913"/>
                </a:moveTo>
                <a:cubicBezTo>
                  <a:pt x="16486" y="4913"/>
                  <a:pt x="16400" y="4840"/>
                  <a:pt x="16238" y="4775"/>
                </a:cubicBezTo>
                <a:cubicBezTo>
                  <a:pt x="16076" y="4637"/>
                  <a:pt x="16076" y="4361"/>
                  <a:pt x="16238" y="4223"/>
                </a:cubicBezTo>
                <a:cubicBezTo>
                  <a:pt x="17866" y="2834"/>
                  <a:pt x="17866" y="2834"/>
                  <a:pt x="17866" y="2834"/>
                </a:cubicBezTo>
                <a:cubicBezTo>
                  <a:pt x="18028" y="2696"/>
                  <a:pt x="18352" y="2696"/>
                  <a:pt x="18514" y="2834"/>
                </a:cubicBezTo>
                <a:cubicBezTo>
                  <a:pt x="18761" y="2973"/>
                  <a:pt x="18761" y="3256"/>
                  <a:pt x="18514" y="3387"/>
                </a:cubicBezTo>
                <a:cubicBezTo>
                  <a:pt x="16971" y="4775"/>
                  <a:pt x="16971" y="4775"/>
                  <a:pt x="16971" y="4775"/>
                </a:cubicBezTo>
                <a:cubicBezTo>
                  <a:pt x="16886" y="4840"/>
                  <a:pt x="16733" y="4913"/>
                  <a:pt x="16648" y="4913"/>
                </a:cubicBezTo>
                <a:close/>
                <a:moveTo>
                  <a:pt x="4629" y="4913"/>
                </a:moveTo>
                <a:cubicBezTo>
                  <a:pt x="4552" y="4913"/>
                  <a:pt x="4390" y="4840"/>
                  <a:pt x="4305" y="4775"/>
                </a:cubicBezTo>
                <a:cubicBezTo>
                  <a:pt x="2762" y="3387"/>
                  <a:pt x="2762" y="3387"/>
                  <a:pt x="2762" y="3387"/>
                </a:cubicBezTo>
                <a:cubicBezTo>
                  <a:pt x="2523" y="3256"/>
                  <a:pt x="2523" y="2973"/>
                  <a:pt x="2762" y="2834"/>
                </a:cubicBezTo>
                <a:cubicBezTo>
                  <a:pt x="2924" y="2696"/>
                  <a:pt x="3248" y="2696"/>
                  <a:pt x="3418" y="2834"/>
                </a:cubicBezTo>
                <a:cubicBezTo>
                  <a:pt x="5038" y="4223"/>
                  <a:pt x="5038" y="4223"/>
                  <a:pt x="5038" y="4223"/>
                </a:cubicBezTo>
                <a:cubicBezTo>
                  <a:pt x="5200" y="4361"/>
                  <a:pt x="5200" y="4637"/>
                  <a:pt x="5038" y="4775"/>
                </a:cubicBezTo>
                <a:cubicBezTo>
                  <a:pt x="4876" y="4840"/>
                  <a:pt x="4791" y="4913"/>
                  <a:pt x="4629" y="4913"/>
                </a:cubicBezTo>
                <a:close/>
                <a:moveTo>
                  <a:pt x="10561" y="3111"/>
                </a:moveTo>
                <a:cubicBezTo>
                  <a:pt x="10314" y="3111"/>
                  <a:pt x="10067" y="2907"/>
                  <a:pt x="10067" y="2696"/>
                </a:cubicBezTo>
                <a:cubicBezTo>
                  <a:pt x="10067" y="414"/>
                  <a:pt x="10067" y="414"/>
                  <a:pt x="10067" y="414"/>
                </a:cubicBezTo>
                <a:cubicBezTo>
                  <a:pt x="10067" y="203"/>
                  <a:pt x="10314" y="0"/>
                  <a:pt x="10561" y="0"/>
                </a:cubicBezTo>
                <a:cubicBezTo>
                  <a:pt x="10800" y="0"/>
                  <a:pt x="11047" y="203"/>
                  <a:pt x="11047" y="414"/>
                </a:cubicBezTo>
                <a:cubicBezTo>
                  <a:pt x="11047" y="2696"/>
                  <a:pt x="11047" y="2696"/>
                  <a:pt x="11047" y="2696"/>
                </a:cubicBezTo>
                <a:cubicBezTo>
                  <a:pt x="11047" y="2907"/>
                  <a:pt x="10800" y="3111"/>
                  <a:pt x="10561" y="3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4" name="Google Shape;614;p27"/>
          <p:cNvCxnSpPr/>
          <p:nvPr/>
        </p:nvCxnSpPr>
        <p:spPr>
          <a:xfrm rot="10800000" flipH="1">
            <a:off x="6159500" y="3042113"/>
            <a:ext cx="22500" cy="26215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15" name="Google Shape;615;p27"/>
          <p:cNvCxnSpPr/>
          <p:nvPr/>
        </p:nvCxnSpPr>
        <p:spPr>
          <a:xfrm flipH="1">
            <a:off x="3920777" y="5750505"/>
            <a:ext cx="2107957" cy="1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16" name="Google Shape;616;p27"/>
          <p:cNvCxnSpPr/>
          <p:nvPr/>
        </p:nvCxnSpPr>
        <p:spPr>
          <a:xfrm flipH="1">
            <a:off x="6206242" y="5750505"/>
            <a:ext cx="2404359" cy="1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617" name="Google Shape;617;p27"/>
          <p:cNvSpPr txBox="1"/>
          <p:nvPr/>
        </p:nvSpPr>
        <p:spPr>
          <a:xfrm>
            <a:off x="4138544" y="4375500"/>
            <a:ext cx="1676250" cy="36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4500"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9.00 - 11.</a:t>
            </a:r>
            <a:r>
              <a:rPr lang="en-US" sz="2300" dirty="0"/>
              <a:t>0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18" name="Google Shape;618;p27"/>
          <p:cNvSpPr txBox="1"/>
          <p:nvPr/>
        </p:nvSpPr>
        <p:spPr>
          <a:xfrm>
            <a:off x="6526700" y="4378150"/>
            <a:ext cx="1892100" cy="36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4500"/>
            </a:pP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11.30 - 1</a:t>
            </a:r>
            <a:r>
              <a:rPr lang="en-US" sz="2300" dirty="0"/>
              <a:t>3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300" dirty="0"/>
              <a:t>0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19" name="Google Shape;619;p27"/>
          <p:cNvSpPr txBox="1"/>
          <p:nvPr/>
        </p:nvSpPr>
        <p:spPr>
          <a:xfrm>
            <a:off x="9560142" y="230924"/>
            <a:ext cx="2564850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8" rIns="121900" bIns="60938" anchor="t" anchorCtr="0">
            <a:noAutofit/>
          </a:bodyPr>
          <a:lstStyle/>
          <a:p>
            <a:pPr>
              <a:buClr>
                <a:srgbClr val="00A4DE"/>
              </a:buClr>
              <a:buSzPts val="1300"/>
            </a:pP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Министерство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образования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Московской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области</a:t>
            </a:r>
            <a:endParaRPr sz="11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0" name="Google Shape;620;p27" descr="K:\АСОУ\Кармаев\Школы РАН\Герб2.tif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054313" y="146700"/>
            <a:ext cx="351725" cy="48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8"/>
          <p:cNvSpPr/>
          <p:nvPr/>
        </p:nvSpPr>
        <p:spPr>
          <a:xfrm>
            <a:off x="39289" y="148475"/>
            <a:ext cx="9366750" cy="8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8" tIns="45700" rIns="91438" bIns="45700" anchor="t" anchorCtr="0">
            <a:noAutofit/>
          </a:bodyPr>
          <a:lstStyle/>
          <a:p>
            <a:r>
              <a:rPr lang="en-US" b="1" dirty="0">
                <a:solidFill>
                  <a:srgbClr val="898989"/>
                </a:solidFill>
                <a:latin typeface="Lucida Sans"/>
                <a:ea typeface="Lucida Sans"/>
                <a:cs typeface="Lucida Sans"/>
                <a:sym typeface="Lucida Sans"/>
              </a:rPr>
              <a:t>РЕЖИМ ДНЯ с </a:t>
            </a:r>
            <a:r>
              <a:rPr lang="en-US" b="1" dirty="0" err="1">
                <a:solidFill>
                  <a:srgbClr val="898989"/>
                </a:solidFill>
                <a:latin typeface="Lucida Sans"/>
                <a:ea typeface="Lucida Sans"/>
                <a:cs typeface="Lucida Sans"/>
                <a:sym typeface="Lucida Sans"/>
              </a:rPr>
              <a:t>выбором</a:t>
            </a:r>
            <a:r>
              <a:rPr lang="en-US" b="1" dirty="0">
                <a:solidFill>
                  <a:srgbClr val="89898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b="1" dirty="0" err="1">
                <a:solidFill>
                  <a:srgbClr val="898989"/>
                </a:solidFill>
                <a:latin typeface="Lucida Sans"/>
                <a:ea typeface="Lucida Sans"/>
                <a:cs typeface="Lucida Sans"/>
                <a:sym typeface="Lucida Sans"/>
              </a:rPr>
              <a:t>трека</a:t>
            </a:r>
            <a:endParaRPr b="1">
              <a:solidFill>
                <a:srgbClr val="89898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626" name="Google Shape;626;p28"/>
          <p:cNvGraphicFramePr/>
          <p:nvPr>
            <p:extLst>
              <p:ext uri="{D42A27DB-BD31-4B8C-83A1-F6EECF244321}">
                <p14:modId xmlns:p14="http://schemas.microsoft.com/office/powerpoint/2010/main" val="3540448650"/>
              </p:ext>
            </p:extLst>
          </p:nvPr>
        </p:nvGraphicFramePr>
        <p:xfrm>
          <a:off x="1487488" y="443352"/>
          <a:ext cx="9355078" cy="62852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41681"/>
                <a:gridCol w="1857876"/>
                <a:gridCol w="3455521"/>
              </a:tblGrid>
              <a:tr h="693699">
                <a:tc>
                  <a:txBody>
                    <a:bodyPr/>
                    <a:lstStyle/>
                    <a:p>
                      <a:pPr marL="22860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rgbClr val="89898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9.00 - 11.00</a:t>
                      </a:r>
                      <a:endParaRPr sz="20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89898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000" b="1">
                        <a:solidFill>
                          <a:srgbClr val="89898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16721">
                <a:tc>
                  <a:txBody>
                    <a:bodyPr/>
                    <a:lstStyle/>
                    <a:p>
                      <a:pPr marL="457200" lvl="0" indent="-48260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E5E5E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ru-RU" sz="2000" b="1" dirty="0" smtClean="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</a:t>
                      </a:r>
                      <a:r>
                        <a:rPr lang="en-US" sz="2000" b="1" dirty="0" smtClean="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ИНТЕЛЛЕКТУАЛЬНЫЙ </a:t>
                      </a:r>
                      <a:r>
                        <a:rPr lang="en-US" sz="2000" b="1" dirty="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ТРЕК</a:t>
                      </a:r>
                      <a:endParaRPr sz="2400" b="1">
                        <a:solidFill>
                          <a:srgbClr val="5E5E5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400" b="1">
                          <a:solidFill>
                            <a:srgbClr val="A8A8A8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✓</a:t>
                      </a:r>
                      <a:endParaRPr sz="2400" b="1">
                        <a:solidFill>
                          <a:srgbClr val="A8A8A8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Воркшопы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учебным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предметам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2329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2000" b="1" dirty="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ПРЕДПРИНИМАТЕЛЬСКИЙ,</a:t>
                      </a:r>
                      <a:r>
                        <a:rPr lang="en-US" sz="1200" dirty="0">
                          <a:solidFill>
                            <a:srgbClr val="5E5E5E"/>
                          </a:solidFill>
                        </a:rPr>
                        <a:t> </a:t>
                      </a:r>
                      <a:endParaRPr sz="1200">
                        <a:solidFill>
                          <a:srgbClr val="5E5E5E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2000" b="1" dirty="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ОБЩЕСТВЕННО-АКТИВНЫЙ ТРЕК</a:t>
                      </a:r>
                      <a:endParaRPr sz="2400" b="1">
                        <a:solidFill>
                          <a:srgbClr val="5E5E5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A8A8A8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✓</a:t>
                      </a:r>
                      <a:endParaRPr sz="2400" b="1">
                        <a:solidFill>
                          <a:srgbClr val="A8A8A8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Воркшоп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социальным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проектам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предпринимательский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воркшоп</a:t>
                      </a:r>
                      <a:endParaRPr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32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2000" b="1" dirty="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ПАТРИОТИЧЕСКИЙ ТРЕК</a:t>
                      </a:r>
                      <a:endParaRPr sz="2400" b="1" dirty="0">
                        <a:solidFill>
                          <a:srgbClr val="5E5E5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A8A8A8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✓</a:t>
                      </a:r>
                      <a:endParaRPr sz="2400" b="1">
                        <a:solidFill>
                          <a:srgbClr val="A8A8A8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Патриотические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проекты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проекты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культуре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традициям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Подмосковья</a:t>
                      </a:r>
                      <a:endParaRPr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309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5E5E5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1219110" rtl="0" eaLnBrk="1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kern="1200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11.30 - </a:t>
                      </a:r>
                      <a:r>
                        <a:rPr lang="en-US" sz="2000" kern="1200" dirty="0" smtClean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13.00</a:t>
                      </a:r>
                      <a:endParaRPr lang="en-US" sz="2000" kern="1200" dirty="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Lucida Sans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0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316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2000" b="1" dirty="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СПОРТИВНЫЙ ТРЕК</a:t>
                      </a:r>
                      <a:endParaRPr sz="2400" b="1">
                        <a:solidFill>
                          <a:srgbClr val="5E5E5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A8A8A8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✓</a:t>
                      </a:r>
                      <a:endParaRPr sz="2400" b="1">
                        <a:solidFill>
                          <a:srgbClr val="A8A8A8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Подвижные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игры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спорта</a:t>
                      </a:r>
                      <a:endParaRPr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58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2000" b="1" dirty="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КУЛЬТУРНЫЙ ТРЕК</a:t>
                      </a:r>
                      <a:endParaRPr sz="2400" b="1">
                        <a:solidFill>
                          <a:srgbClr val="5E5E5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A8A8A8"/>
                          </a:solidFill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✓</a:t>
                      </a:r>
                      <a:endParaRPr sz="2400" b="1" dirty="0">
                        <a:solidFill>
                          <a:srgbClr val="A8A8A8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Экскурсии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походы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встречи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38" marR="91438" marT="91438" marB="91438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27" name="Google Shape;627;p28"/>
          <p:cNvSpPr txBox="1"/>
          <p:nvPr/>
        </p:nvSpPr>
        <p:spPr>
          <a:xfrm>
            <a:off x="9560142" y="230924"/>
            <a:ext cx="2564850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8" rIns="121900" bIns="60938" anchor="t" anchorCtr="0">
            <a:noAutofit/>
          </a:bodyPr>
          <a:lstStyle/>
          <a:p>
            <a:pPr>
              <a:buClr>
                <a:srgbClr val="00A4DE"/>
              </a:buClr>
              <a:buSzPts val="1300"/>
            </a:pP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Министерство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образования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Московской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области</a:t>
            </a:r>
            <a:endParaRPr sz="11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p28" descr="K:\АСОУ\Кармаев\Школы РАН\Герб2.tif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054313" y="184800"/>
            <a:ext cx="351725" cy="48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0"/>
          <p:cNvSpPr txBox="1"/>
          <p:nvPr/>
        </p:nvSpPr>
        <p:spPr>
          <a:xfrm>
            <a:off x="285281" y="930289"/>
            <a:ext cx="5459850" cy="73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Воркшопы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предметам</a:t>
            </a:r>
            <a:endParaRPr/>
          </a:p>
        </p:txBody>
      </p:sp>
      <p:sp>
        <p:nvSpPr>
          <p:cNvPr id="658" name="Google Shape;658;p30"/>
          <p:cNvSpPr txBox="1"/>
          <p:nvPr/>
        </p:nvSpPr>
        <p:spPr>
          <a:xfrm>
            <a:off x="223428" y="3302676"/>
            <a:ext cx="51807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Патриотические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традициям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Подмосковья</a:t>
            </a:r>
            <a:endParaRPr/>
          </a:p>
        </p:txBody>
      </p:sp>
      <p:sp>
        <p:nvSpPr>
          <p:cNvPr id="659" name="Google Shape;659;p30"/>
          <p:cNvSpPr txBox="1"/>
          <p:nvPr/>
        </p:nvSpPr>
        <p:spPr>
          <a:xfrm>
            <a:off x="216371" y="2096579"/>
            <a:ext cx="5347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Воркшоп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предпринимательский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воркшоп</a:t>
            </a:r>
            <a:endParaRPr/>
          </a:p>
        </p:txBody>
      </p:sp>
      <p:sp>
        <p:nvSpPr>
          <p:cNvPr id="660" name="Google Shape;660;p30"/>
          <p:cNvSpPr/>
          <p:nvPr/>
        </p:nvSpPr>
        <p:spPr>
          <a:xfrm>
            <a:off x="563828" y="3418681"/>
            <a:ext cx="427032" cy="4270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82" y="10800"/>
                </a:moveTo>
                <a:cubicBezTo>
                  <a:pt x="3382" y="11018"/>
                  <a:pt x="3273" y="11127"/>
                  <a:pt x="3055" y="11127"/>
                </a:cubicBezTo>
                <a:cubicBezTo>
                  <a:pt x="327" y="11127"/>
                  <a:pt x="327" y="11127"/>
                  <a:pt x="327" y="11127"/>
                </a:cubicBezTo>
                <a:cubicBezTo>
                  <a:pt x="109" y="11127"/>
                  <a:pt x="0" y="11018"/>
                  <a:pt x="0" y="10800"/>
                </a:cubicBezTo>
                <a:cubicBezTo>
                  <a:pt x="0" y="10582"/>
                  <a:pt x="109" y="10473"/>
                  <a:pt x="327" y="10473"/>
                </a:cubicBezTo>
                <a:cubicBezTo>
                  <a:pt x="3055" y="10473"/>
                  <a:pt x="3055" y="10473"/>
                  <a:pt x="3055" y="10473"/>
                </a:cubicBezTo>
                <a:cubicBezTo>
                  <a:pt x="3273" y="10473"/>
                  <a:pt x="3382" y="10582"/>
                  <a:pt x="3382" y="10800"/>
                </a:cubicBezTo>
                <a:close/>
                <a:moveTo>
                  <a:pt x="5127" y="16036"/>
                </a:moveTo>
                <a:cubicBezTo>
                  <a:pt x="3600" y="17455"/>
                  <a:pt x="3600" y="17455"/>
                  <a:pt x="3600" y="17455"/>
                </a:cubicBezTo>
                <a:cubicBezTo>
                  <a:pt x="3491" y="17564"/>
                  <a:pt x="3491" y="17673"/>
                  <a:pt x="3491" y="17782"/>
                </a:cubicBezTo>
                <a:cubicBezTo>
                  <a:pt x="3491" y="17782"/>
                  <a:pt x="3491" y="17891"/>
                  <a:pt x="3600" y="18000"/>
                </a:cubicBezTo>
                <a:cubicBezTo>
                  <a:pt x="3709" y="18000"/>
                  <a:pt x="3709" y="18109"/>
                  <a:pt x="3818" y="18109"/>
                </a:cubicBezTo>
                <a:cubicBezTo>
                  <a:pt x="3927" y="18109"/>
                  <a:pt x="4036" y="18000"/>
                  <a:pt x="4036" y="18000"/>
                </a:cubicBezTo>
                <a:cubicBezTo>
                  <a:pt x="5564" y="16473"/>
                  <a:pt x="5564" y="16473"/>
                  <a:pt x="5564" y="16473"/>
                </a:cubicBezTo>
                <a:cubicBezTo>
                  <a:pt x="5673" y="16364"/>
                  <a:pt x="5673" y="16145"/>
                  <a:pt x="5564" y="16036"/>
                </a:cubicBezTo>
                <a:cubicBezTo>
                  <a:pt x="5455" y="15818"/>
                  <a:pt x="5236" y="15818"/>
                  <a:pt x="5127" y="16036"/>
                </a:cubicBezTo>
                <a:close/>
                <a:moveTo>
                  <a:pt x="5127" y="5564"/>
                </a:moveTo>
                <a:cubicBezTo>
                  <a:pt x="5127" y="5673"/>
                  <a:pt x="5236" y="5673"/>
                  <a:pt x="5345" y="5673"/>
                </a:cubicBezTo>
                <a:cubicBezTo>
                  <a:pt x="5455" y="5673"/>
                  <a:pt x="5564" y="5673"/>
                  <a:pt x="5564" y="5564"/>
                </a:cubicBezTo>
                <a:cubicBezTo>
                  <a:pt x="5673" y="5455"/>
                  <a:pt x="5673" y="5236"/>
                  <a:pt x="5564" y="5018"/>
                </a:cubicBezTo>
                <a:cubicBezTo>
                  <a:pt x="4036" y="3600"/>
                  <a:pt x="4036" y="3600"/>
                  <a:pt x="4036" y="3600"/>
                </a:cubicBezTo>
                <a:cubicBezTo>
                  <a:pt x="3927" y="3382"/>
                  <a:pt x="3709" y="3382"/>
                  <a:pt x="3600" y="3600"/>
                </a:cubicBezTo>
                <a:cubicBezTo>
                  <a:pt x="3491" y="3600"/>
                  <a:pt x="3491" y="3709"/>
                  <a:pt x="3491" y="3818"/>
                </a:cubicBezTo>
                <a:cubicBezTo>
                  <a:pt x="3491" y="3927"/>
                  <a:pt x="3491" y="4036"/>
                  <a:pt x="3600" y="4036"/>
                </a:cubicBezTo>
                <a:lnTo>
                  <a:pt x="5127" y="5564"/>
                </a:lnTo>
                <a:close/>
                <a:moveTo>
                  <a:pt x="10800" y="3382"/>
                </a:moveTo>
                <a:cubicBezTo>
                  <a:pt x="11018" y="3382"/>
                  <a:pt x="11127" y="3273"/>
                  <a:pt x="11127" y="3055"/>
                </a:cubicBezTo>
                <a:cubicBezTo>
                  <a:pt x="11127" y="327"/>
                  <a:pt x="11127" y="327"/>
                  <a:pt x="11127" y="327"/>
                </a:cubicBezTo>
                <a:cubicBezTo>
                  <a:pt x="11127" y="109"/>
                  <a:pt x="11018" y="0"/>
                  <a:pt x="10800" y="0"/>
                </a:cubicBezTo>
                <a:cubicBezTo>
                  <a:pt x="10582" y="0"/>
                  <a:pt x="10473" y="109"/>
                  <a:pt x="10473" y="327"/>
                </a:cubicBezTo>
                <a:cubicBezTo>
                  <a:pt x="10473" y="3055"/>
                  <a:pt x="10473" y="3055"/>
                  <a:pt x="10473" y="3055"/>
                </a:cubicBezTo>
                <a:cubicBezTo>
                  <a:pt x="10473" y="3273"/>
                  <a:pt x="10582" y="3382"/>
                  <a:pt x="10800" y="3382"/>
                </a:cubicBezTo>
                <a:close/>
                <a:moveTo>
                  <a:pt x="17455" y="10800"/>
                </a:moveTo>
                <a:cubicBezTo>
                  <a:pt x="17455" y="14509"/>
                  <a:pt x="14509" y="17455"/>
                  <a:pt x="10800" y="17455"/>
                </a:cubicBezTo>
                <a:cubicBezTo>
                  <a:pt x="7091" y="17455"/>
                  <a:pt x="4145" y="14509"/>
                  <a:pt x="4145" y="10800"/>
                </a:cubicBezTo>
                <a:cubicBezTo>
                  <a:pt x="4145" y="7091"/>
                  <a:pt x="7091" y="4036"/>
                  <a:pt x="10800" y="4036"/>
                </a:cubicBezTo>
                <a:cubicBezTo>
                  <a:pt x="14509" y="4036"/>
                  <a:pt x="17455" y="7091"/>
                  <a:pt x="17455" y="10800"/>
                </a:cubicBezTo>
                <a:close/>
                <a:moveTo>
                  <a:pt x="10800" y="4800"/>
                </a:moveTo>
                <a:cubicBezTo>
                  <a:pt x="7527" y="4800"/>
                  <a:pt x="4800" y="7418"/>
                  <a:pt x="4800" y="10800"/>
                </a:cubicBezTo>
                <a:cubicBezTo>
                  <a:pt x="4800" y="14073"/>
                  <a:pt x="7527" y="16800"/>
                  <a:pt x="10800" y="16800"/>
                </a:cubicBezTo>
                <a:cubicBezTo>
                  <a:pt x="14073" y="16800"/>
                  <a:pt x="16800" y="14073"/>
                  <a:pt x="16800" y="10800"/>
                </a:cubicBezTo>
                <a:cubicBezTo>
                  <a:pt x="16800" y="7418"/>
                  <a:pt x="14073" y="4800"/>
                  <a:pt x="10800" y="4800"/>
                </a:cubicBezTo>
                <a:close/>
                <a:moveTo>
                  <a:pt x="10800" y="18109"/>
                </a:moveTo>
                <a:cubicBezTo>
                  <a:pt x="10582" y="18109"/>
                  <a:pt x="10473" y="18327"/>
                  <a:pt x="10473" y="18545"/>
                </a:cubicBezTo>
                <a:cubicBezTo>
                  <a:pt x="10473" y="21273"/>
                  <a:pt x="10473" y="21273"/>
                  <a:pt x="10473" y="21273"/>
                </a:cubicBezTo>
                <a:cubicBezTo>
                  <a:pt x="10473" y="21382"/>
                  <a:pt x="10582" y="21600"/>
                  <a:pt x="10800" y="21600"/>
                </a:cubicBezTo>
                <a:cubicBezTo>
                  <a:pt x="11018" y="21600"/>
                  <a:pt x="11127" y="21382"/>
                  <a:pt x="11127" y="21273"/>
                </a:cubicBezTo>
                <a:cubicBezTo>
                  <a:pt x="11127" y="18545"/>
                  <a:pt x="11127" y="18545"/>
                  <a:pt x="11127" y="18545"/>
                </a:cubicBezTo>
                <a:cubicBezTo>
                  <a:pt x="11127" y="18327"/>
                  <a:pt x="11018" y="18109"/>
                  <a:pt x="10800" y="18109"/>
                </a:cubicBezTo>
                <a:close/>
                <a:moveTo>
                  <a:pt x="16473" y="16036"/>
                </a:moveTo>
                <a:cubicBezTo>
                  <a:pt x="16364" y="15818"/>
                  <a:pt x="16145" y="15818"/>
                  <a:pt x="16036" y="16036"/>
                </a:cubicBezTo>
                <a:cubicBezTo>
                  <a:pt x="15927" y="16145"/>
                  <a:pt x="15927" y="16364"/>
                  <a:pt x="16036" y="16473"/>
                </a:cubicBezTo>
                <a:cubicBezTo>
                  <a:pt x="17564" y="18000"/>
                  <a:pt x="17564" y="18000"/>
                  <a:pt x="17564" y="18000"/>
                </a:cubicBezTo>
                <a:cubicBezTo>
                  <a:pt x="17564" y="18000"/>
                  <a:pt x="17673" y="18109"/>
                  <a:pt x="17782" y="18109"/>
                </a:cubicBezTo>
                <a:cubicBezTo>
                  <a:pt x="17891" y="18109"/>
                  <a:pt x="17891" y="18000"/>
                  <a:pt x="18000" y="18000"/>
                </a:cubicBezTo>
                <a:cubicBezTo>
                  <a:pt x="18109" y="17891"/>
                  <a:pt x="18109" y="17782"/>
                  <a:pt x="18109" y="17782"/>
                </a:cubicBezTo>
                <a:cubicBezTo>
                  <a:pt x="18109" y="17673"/>
                  <a:pt x="18109" y="17564"/>
                  <a:pt x="18000" y="17455"/>
                </a:cubicBezTo>
                <a:lnTo>
                  <a:pt x="16473" y="16036"/>
                </a:lnTo>
                <a:close/>
                <a:moveTo>
                  <a:pt x="17564" y="3600"/>
                </a:moveTo>
                <a:cubicBezTo>
                  <a:pt x="16036" y="5018"/>
                  <a:pt x="16036" y="5018"/>
                  <a:pt x="16036" y="5018"/>
                </a:cubicBezTo>
                <a:cubicBezTo>
                  <a:pt x="15927" y="5236"/>
                  <a:pt x="15927" y="5455"/>
                  <a:pt x="16036" y="5564"/>
                </a:cubicBezTo>
                <a:cubicBezTo>
                  <a:pt x="16036" y="5673"/>
                  <a:pt x="16145" y="5673"/>
                  <a:pt x="16255" y="5673"/>
                </a:cubicBezTo>
                <a:cubicBezTo>
                  <a:pt x="16364" y="5673"/>
                  <a:pt x="16473" y="5673"/>
                  <a:pt x="16473" y="5564"/>
                </a:cubicBezTo>
                <a:cubicBezTo>
                  <a:pt x="18000" y="4036"/>
                  <a:pt x="18000" y="4036"/>
                  <a:pt x="18000" y="4036"/>
                </a:cubicBezTo>
                <a:cubicBezTo>
                  <a:pt x="18109" y="4036"/>
                  <a:pt x="18109" y="3927"/>
                  <a:pt x="18109" y="3818"/>
                </a:cubicBezTo>
                <a:cubicBezTo>
                  <a:pt x="18109" y="3709"/>
                  <a:pt x="18109" y="3600"/>
                  <a:pt x="18000" y="3600"/>
                </a:cubicBezTo>
                <a:cubicBezTo>
                  <a:pt x="17891" y="3382"/>
                  <a:pt x="17673" y="3382"/>
                  <a:pt x="17564" y="3600"/>
                </a:cubicBezTo>
                <a:close/>
                <a:moveTo>
                  <a:pt x="21273" y="10473"/>
                </a:moveTo>
                <a:cubicBezTo>
                  <a:pt x="18545" y="10473"/>
                  <a:pt x="18545" y="10473"/>
                  <a:pt x="18545" y="10473"/>
                </a:cubicBezTo>
                <a:cubicBezTo>
                  <a:pt x="18327" y="10473"/>
                  <a:pt x="18218" y="10582"/>
                  <a:pt x="18218" y="10800"/>
                </a:cubicBezTo>
                <a:cubicBezTo>
                  <a:pt x="18218" y="11018"/>
                  <a:pt x="18327" y="11127"/>
                  <a:pt x="18545" y="11127"/>
                </a:cubicBezTo>
                <a:cubicBezTo>
                  <a:pt x="21273" y="11127"/>
                  <a:pt x="21273" y="11127"/>
                  <a:pt x="21273" y="11127"/>
                </a:cubicBezTo>
                <a:cubicBezTo>
                  <a:pt x="21491" y="11127"/>
                  <a:pt x="21600" y="11018"/>
                  <a:pt x="21600" y="10800"/>
                </a:cubicBezTo>
                <a:cubicBezTo>
                  <a:pt x="21600" y="10582"/>
                  <a:pt x="21491" y="10473"/>
                  <a:pt x="21273" y="10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0"/>
          <p:cNvSpPr txBox="1"/>
          <p:nvPr/>
        </p:nvSpPr>
        <p:spPr>
          <a:xfrm>
            <a:off x="-656202" y="45990"/>
            <a:ext cx="100506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indent="228600">
              <a:lnSpc>
                <a:spcPct val="102000"/>
              </a:lnSpc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  2-4 КЛАССЫ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662" name="Google Shape;662;p30"/>
          <p:cNvCxnSpPr/>
          <p:nvPr/>
        </p:nvCxnSpPr>
        <p:spPr>
          <a:xfrm rot="10800000" flipH="1">
            <a:off x="285275" y="3014548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63" name="Google Shape;663;p30"/>
          <p:cNvCxnSpPr/>
          <p:nvPr/>
        </p:nvCxnSpPr>
        <p:spPr>
          <a:xfrm rot="10800000" flipH="1">
            <a:off x="285275" y="616848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64" name="Google Shape;664;p30"/>
          <p:cNvCxnSpPr/>
          <p:nvPr/>
        </p:nvCxnSpPr>
        <p:spPr>
          <a:xfrm rot="10800000" flipH="1">
            <a:off x="285275" y="1793472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65" name="Google Shape;665;p30"/>
          <p:cNvCxnSpPr/>
          <p:nvPr/>
        </p:nvCxnSpPr>
        <p:spPr>
          <a:xfrm rot="10800000" flipH="1">
            <a:off x="285275" y="4220791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66" name="Google Shape;666;p30"/>
          <p:cNvCxnSpPr/>
          <p:nvPr/>
        </p:nvCxnSpPr>
        <p:spPr>
          <a:xfrm rot="10800000" flipH="1">
            <a:off x="285275" y="5435012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67" name="Google Shape;667;p30"/>
          <p:cNvCxnSpPr/>
          <p:nvPr/>
        </p:nvCxnSpPr>
        <p:spPr>
          <a:xfrm rot="10800000">
            <a:off x="6096000" y="669686"/>
            <a:ext cx="0" cy="604860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668" name="Google Shape;668;p30"/>
          <p:cNvSpPr txBox="1"/>
          <p:nvPr/>
        </p:nvSpPr>
        <p:spPr>
          <a:xfrm>
            <a:off x="209339" y="4535738"/>
            <a:ext cx="4375500" cy="67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Подвижные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спорта</a:t>
            </a:r>
            <a:endParaRPr/>
          </a:p>
        </p:txBody>
      </p:sp>
      <p:sp>
        <p:nvSpPr>
          <p:cNvPr id="669" name="Google Shape;669;p30"/>
          <p:cNvSpPr txBox="1"/>
          <p:nvPr/>
        </p:nvSpPr>
        <p:spPr>
          <a:xfrm>
            <a:off x="209339" y="5719426"/>
            <a:ext cx="6094500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Экскурсии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походы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театры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музеи</a:t>
            </a:r>
            <a:endParaRPr/>
          </a:p>
        </p:txBody>
      </p:sp>
      <p:sp>
        <p:nvSpPr>
          <p:cNvPr id="670" name="Google Shape;670;p30"/>
          <p:cNvSpPr txBox="1"/>
          <p:nvPr/>
        </p:nvSpPr>
        <p:spPr>
          <a:xfrm>
            <a:off x="6256446" y="729855"/>
            <a:ext cx="56883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Основы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логики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Scratch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программирование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Дизайн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архитектура</a:t>
            </a:r>
            <a:endParaRPr/>
          </a:p>
          <a:p>
            <a:pPr marL="248227" indent="-95827">
              <a:lnSpc>
                <a:spcPct val="102000"/>
              </a:lnSpc>
              <a:buClr>
                <a:srgbClr val="000000"/>
              </a:buClr>
              <a:buSzPts val="4800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95827" algn="ctr">
              <a:lnSpc>
                <a:spcPct val="102000"/>
              </a:lnSpc>
              <a:buClr>
                <a:srgbClr val="000000"/>
              </a:buClr>
              <a:buSzPts val="4800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2000"/>
              </a:lnSpc>
            </a:pPr>
            <a:endParaRPr>
              <a:solidFill>
                <a:srgbClr val="999999"/>
              </a:solidFill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2000"/>
              </a:lnSpc>
              <a:buClr>
                <a:srgbClr val="000000"/>
              </a:buClr>
              <a:buSzPts val="4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1" name="Google Shape;671;p30"/>
          <p:cNvSpPr txBox="1"/>
          <p:nvPr/>
        </p:nvSpPr>
        <p:spPr>
          <a:xfrm>
            <a:off x="6256446" y="1773526"/>
            <a:ext cx="56883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2000"/>
              </a:lnSpc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QR-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коды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действии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проект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Экология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будущих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поколений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Финансовая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грамотность</a:t>
            </a:r>
            <a:endParaRPr/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2" name="Google Shape;672;p30"/>
          <p:cNvSpPr txBox="1"/>
          <p:nvPr/>
        </p:nvSpPr>
        <p:spPr>
          <a:xfrm>
            <a:off x="6271608" y="2836782"/>
            <a:ext cx="56883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8227" indent="-95827">
              <a:lnSpc>
                <a:spcPct val="102000"/>
              </a:lnSpc>
              <a:buClr>
                <a:srgbClr val="000000"/>
              </a:buClr>
              <a:buSzPts val="4800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248227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История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первого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дня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248227" indent="-248227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Краеведческий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поход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памятным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местам</a:t>
            </a:r>
            <a:endParaRPr/>
          </a:p>
          <a:p>
            <a:pPr marL="248227" indent="-248227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Знаменитые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личности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истории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Подмосковья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3" name="Google Shape;673;p30"/>
          <p:cNvSpPr txBox="1"/>
          <p:nvPr/>
        </p:nvSpPr>
        <p:spPr>
          <a:xfrm>
            <a:off x="6256451" y="4354700"/>
            <a:ext cx="63291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Футбол</a:t>
            </a:r>
            <a:r>
              <a:rPr lang="en-US" dirty="0"/>
              <a:t>/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Стритбол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Шахматы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Плавание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Google Shape;674;p30"/>
          <p:cNvSpPr txBox="1"/>
          <p:nvPr/>
        </p:nvSpPr>
        <p:spPr>
          <a:xfrm>
            <a:off x="6218425" y="5697274"/>
            <a:ext cx="5688300" cy="8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Парк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Патриот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Эко-походы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Посещение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театров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музеев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5" name="Google Shape;675;p30"/>
          <p:cNvSpPr txBox="1"/>
          <p:nvPr/>
        </p:nvSpPr>
        <p:spPr>
          <a:xfrm>
            <a:off x="9560142" y="116624"/>
            <a:ext cx="2564850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8" rIns="121900" bIns="60938" anchor="t" anchorCtr="0">
            <a:noAutofit/>
          </a:bodyPr>
          <a:lstStyle/>
          <a:p>
            <a:pPr>
              <a:buClr>
                <a:srgbClr val="00A4DE"/>
              </a:buClr>
              <a:buSzPts val="1300"/>
            </a:pP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Министерство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образования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Московской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области</a:t>
            </a:r>
            <a:endParaRPr sz="11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p30" descr="K:\АСОУ\Кармаев\Школы РАН\Герб2.tif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054313" y="70500"/>
            <a:ext cx="351725" cy="48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1"/>
          <p:cNvSpPr txBox="1"/>
          <p:nvPr/>
        </p:nvSpPr>
        <p:spPr>
          <a:xfrm>
            <a:off x="285281" y="930289"/>
            <a:ext cx="5459850" cy="73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Воркшопы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предметам</a:t>
            </a:r>
            <a:endParaRPr/>
          </a:p>
        </p:txBody>
      </p:sp>
      <p:sp>
        <p:nvSpPr>
          <p:cNvPr id="682" name="Google Shape;682;p31"/>
          <p:cNvSpPr txBox="1"/>
          <p:nvPr/>
        </p:nvSpPr>
        <p:spPr>
          <a:xfrm>
            <a:off x="223428" y="3302676"/>
            <a:ext cx="51807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Патриотические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традициям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Подмосковья</a:t>
            </a:r>
            <a:endParaRPr/>
          </a:p>
        </p:txBody>
      </p:sp>
      <p:sp>
        <p:nvSpPr>
          <p:cNvPr id="683" name="Google Shape;683;p31"/>
          <p:cNvSpPr txBox="1"/>
          <p:nvPr/>
        </p:nvSpPr>
        <p:spPr>
          <a:xfrm>
            <a:off x="216371" y="2096579"/>
            <a:ext cx="5347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Воркшоп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предпринимательский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воркшоп</a:t>
            </a:r>
            <a:endParaRPr/>
          </a:p>
        </p:txBody>
      </p:sp>
      <p:sp>
        <p:nvSpPr>
          <p:cNvPr id="684" name="Google Shape;684;p31"/>
          <p:cNvSpPr/>
          <p:nvPr/>
        </p:nvSpPr>
        <p:spPr>
          <a:xfrm>
            <a:off x="563828" y="3418681"/>
            <a:ext cx="427032" cy="4270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82" y="10800"/>
                </a:moveTo>
                <a:cubicBezTo>
                  <a:pt x="3382" y="11018"/>
                  <a:pt x="3273" y="11127"/>
                  <a:pt x="3055" y="11127"/>
                </a:cubicBezTo>
                <a:cubicBezTo>
                  <a:pt x="327" y="11127"/>
                  <a:pt x="327" y="11127"/>
                  <a:pt x="327" y="11127"/>
                </a:cubicBezTo>
                <a:cubicBezTo>
                  <a:pt x="109" y="11127"/>
                  <a:pt x="0" y="11018"/>
                  <a:pt x="0" y="10800"/>
                </a:cubicBezTo>
                <a:cubicBezTo>
                  <a:pt x="0" y="10582"/>
                  <a:pt x="109" y="10473"/>
                  <a:pt x="327" y="10473"/>
                </a:cubicBezTo>
                <a:cubicBezTo>
                  <a:pt x="3055" y="10473"/>
                  <a:pt x="3055" y="10473"/>
                  <a:pt x="3055" y="10473"/>
                </a:cubicBezTo>
                <a:cubicBezTo>
                  <a:pt x="3273" y="10473"/>
                  <a:pt x="3382" y="10582"/>
                  <a:pt x="3382" y="10800"/>
                </a:cubicBezTo>
                <a:close/>
                <a:moveTo>
                  <a:pt x="5127" y="16036"/>
                </a:moveTo>
                <a:cubicBezTo>
                  <a:pt x="3600" y="17455"/>
                  <a:pt x="3600" y="17455"/>
                  <a:pt x="3600" y="17455"/>
                </a:cubicBezTo>
                <a:cubicBezTo>
                  <a:pt x="3491" y="17564"/>
                  <a:pt x="3491" y="17673"/>
                  <a:pt x="3491" y="17782"/>
                </a:cubicBezTo>
                <a:cubicBezTo>
                  <a:pt x="3491" y="17782"/>
                  <a:pt x="3491" y="17891"/>
                  <a:pt x="3600" y="18000"/>
                </a:cubicBezTo>
                <a:cubicBezTo>
                  <a:pt x="3709" y="18000"/>
                  <a:pt x="3709" y="18109"/>
                  <a:pt x="3818" y="18109"/>
                </a:cubicBezTo>
                <a:cubicBezTo>
                  <a:pt x="3927" y="18109"/>
                  <a:pt x="4036" y="18000"/>
                  <a:pt x="4036" y="18000"/>
                </a:cubicBezTo>
                <a:cubicBezTo>
                  <a:pt x="5564" y="16473"/>
                  <a:pt x="5564" y="16473"/>
                  <a:pt x="5564" y="16473"/>
                </a:cubicBezTo>
                <a:cubicBezTo>
                  <a:pt x="5673" y="16364"/>
                  <a:pt x="5673" y="16145"/>
                  <a:pt x="5564" y="16036"/>
                </a:cubicBezTo>
                <a:cubicBezTo>
                  <a:pt x="5455" y="15818"/>
                  <a:pt x="5236" y="15818"/>
                  <a:pt x="5127" y="16036"/>
                </a:cubicBezTo>
                <a:close/>
                <a:moveTo>
                  <a:pt x="5127" y="5564"/>
                </a:moveTo>
                <a:cubicBezTo>
                  <a:pt x="5127" y="5673"/>
                  <a:pt x="5236" y="5673"/>
                  <a:pt x="5345" y="5673"/>
                </a:cubicBezTo>
                <a:cubicBezTo>
                  <a:pt x="5455" y="5673"/>
                  <a:pt x="5564" y="5673"/>
                  <a:pt x="5564" y="5564"/>
                </a:cubicBezTo>
                <a:cubicBezTo>
                  <a:pt x="5673" y="5455"/>
                  <a:pt x="5673" y="5236"/>
                  <a:pt x="5564" y="5018"/>
                </a:cubicBezTo>
                <a:cubicBezTo>
                  <a:pt x="4036" y="3600"/>
                  <a:pt x="4036" y="3600"/>
                  <a:pt x="4036" y="3600"/>
                </a:cubicBezTo>
                <a:cubicBezTo>
                  <a:pt x="3927" y="3382"/>
                  <a:pt x="3709" y="3382"/>
                  <a:pt x="3600" y="3600"/>
                </a:cubicBezTo>
                <a:cubicBezTo>
                  <a:pt x="3491" y="3600"/>
                  <a:pt x="3491" y="3709"/>
                  <a:pt x="3491" y="3818"/>
                </a:cubicBezTo>
                <a:cubicBezTo>
                  <a:pt x="3491" y="3927"/>
                  <a:pt x="3491" y="4036"/>
                  <a:pt x="3600" y="4036"/>
                </a:cubicBezTo>
                <a:lnTo>
                  <a:pt x="5127" y="5564"/>
                </a:lnTo>
                <a:close/>
                <a:moveTo>
                  <a:pt x="10800" y="3382"/>
                </a:moveTo>
                <a:cubicBezTo>
                  <a:pt x="11018" y="3382"/>
                  <a:pt x="11127" y="3273"/>
                  <a:pt x="11127" y="3055"/>
                </a:cubicBezTo>
                <a:cubicBezTo>
                  <a:pt x="11127" y="327"/>
                  <a:pt x="11127" y="327"/>
                  <a:pt x="11127" y="327"/>
                </a:cubicBezTo>
                <a:cubicBezTo>
                  <a:pt x="11127" y="109"/>
                  <a:pt x="11018" y="0"/>
                  <a:pt x="10800" y="0"/>
                </a:cubicBezTo>
                <a:cubicBezTo>
                  <a:pt x="10582" y="0"/>
                  <a:pt x="10473" y="109"/>
                  <a:pt x="10473" y="327"/>
                </a:cubicBezTo>
                <a:cubicBezTo>
                  <a:pt x="10473" y="3055"/>
                  <a:pt x="10473" y="3055"/>
                  <a:pt x="10473" y="3055"/>
                </a:cubicBezTo>
                <a:cubicBezTo>
                  <a:pt x="10473" y="3273"/>
                  <a:pt x="10582" y="3382"/>
                  <a:pt x="10800" y="3382"/>
                </a:cubicBezTo>
                <a:close/>
                <a:moveTo>
                  <a:pt x="17455" y="10800"/>
                </a:moveTo>
                <a:cubicBezTo>
                  <a:pt x="17455" y="14509"/>
                  <a:pt x="14509" y="17455"/>
                  <a:pt x="10800" y="17455"/>
                </a:cubicBezTo>
                <a:cubicBezTo>
                  <a:pt x="7091" y="17455"/>
                  <a:pt x="4145" y="14509"/>
                  <a:pt x="4145" y="10800"/>
                </a:cubicBezTo>
                <a:cubicBezTo>
                  <a:pt x="4145" y="7091"/>
                  <a:pt x="7091" y="4036"/>
                  <a:pt x="10800" y="4036"/>
                </a:cubicBezTo>
                <a:cubicBezTo>
                  <a:pt x="14509" y="4036"/>
                  <a:pt x="17455" y="7091"/>
                  <a:pt x="17455" y="10800"/>
                </a:cubicBezTo>
                <a:close/>
                <a:moveTo>
                  <a:pt x="10800" y="4800"/>
                </a:moveTo>
                <a:cubicBezTo>
                  <a:pt x="7527" y="4800"/>
                  <a:pt x="4800" y="7418"/>
                  <a:pt x="4800" y="10800"/>
                </a:cubicBezTo>
                <a:cubicBezTo>
                  <a:pt x="4800" y="14073"/>
                  <a:pt x="7527" y="16800"/>
                  <a:pt x="10800" y="16800"/>
                </a:cubicBezTo>
                <a:cubicBezTo>
                  <a:pt x="14073" y="16800"/>
                  <a:pt x="16800" y="14073"/>
                  <a:pt x="16800" y="10800"/>
                </a:cubicBezTo>
                <a:cubicBezTo>
                  <a:pt x="16800" y="7418"/>
                  <a:pt x="14073" y="4800"/>
                  <a:pt x="10800" y="4800"/>
                </a:cubicBezTo>
                <a:close/>
                <a:moveTo>
                  <a:pt x="10800" y="18109"/>
                </a:moveTo>
                <a:cubicBezTo>
                  <a:pt x="10582" y="18109"/>
                  <a:pt x="10473" y="18327"/>
                  <a:pt x="10473" y="18545"/>
                </a:cubicBezTo>
                <a:cubicBezTo>
                  <a:pt x="10473" y="21273"/>
                  <a:pt x="10473" y="21273"/>
                  <a:pt x="10473" y="21273"/>
                </a:cubicBezTo>
                <a:cubicBezTo>
                  <a:pt x="10473" y="21382"/>
                  <a:pt x="10582" y="21600"/>
                  <a:pt x="10800" y="21600"/>
                </a:cubicBezTo>
                <a:cubicBezTo>
                  <a:pt x="11018" y="21600"/>
                  <a:pt x="11127" y="21382"/>
                  <a:pt x="11127" y="21273"/>
                </a:cubicBezTo>
                <a:cubicBezTo>
                  <a:pt x="11127" y="18545"/>
                  <a:pt x="11127" y="18545"/>
                  <a:pt x="11127" y="18545"/>
                </a:cubicBezTo>
                <a:cubicBezTo>
                  <a:pt x="11127" y="18327"/>
                  <a:pt x="11018" y="18109"/>
                  <a:pt x="10800" y="18109"/>
                </a:cubicBezTo>
                <a:close/>
                <a:moveTo>
                  <a:pt x="16473" y="16036"/>
                </a:moveTo>
                <a:cubicBezTo>
                  <a:pt x="16364" y="15818"/>
                  <a:pt x="16145" y="15818"/>
                  <a:pt x="16036" y="16036"/>
                </a:cubicBezTo>
                <a:cubicBezTo>
                  <a:pt x="15927" y="16145"/>
                  <a:pt x="15927" y="16364"/>
                  <a:pt x="16036" y="16473"/>
                </a:cubicBezTo>
                <a:cubicBezTo>
                  <a:pt x="17564" y="18000"/>
                  <a:pt x="17564" y="18000"/>
                  <a:pt x="17564" y="18000"/>
                </a:cubicBezTo>
                <a:cubicBezTo>
                  <a:pt x="17564" y="18000"/>
                  <a:pt x="17673" y="18109"/>
                  <a:pt x="17782" y="18109"/>
                </a:cubicBezTo>
                <a:cubicBezTo>
                  <a:pt x="17891" y="18109"/>
                  <a:pt x="17891" y="18000"/>
                  <a:pt x="18000" y="18000"/>
                </a:cubicBezTo>
                <a:cubicBezTo>
                  <a:pt x="18109" y="17891"/>
                  <a:pt x="18109" y="17782"/>
                  <a:pt x="18109" y="17782"/>
                </a:cubicBezTo>
                <a:cubicBezTo>
                  <a:pt x="18109" y="17673"/>
                  <a:pt x="18109" y="17564"/>
                  <a:pt x="18000" y="17455"/>
                </a:cubicBezTo>
                <a:lnTo>
                  <a:pt x="16473" y="16036"/>
                </a:lnTo>
                <a:close/>
                <a:moveTo>
                  <a:pt x="17564" y="3600"/>
                </a:moveTo>
                <a:cubicBezTo>
                  <a:pt x="16036" y="5018"/>
                  <a:pt x="16036" y="5018"/>
                  <a:pt x="16036" y="5018"/>
                </a:cubicBezTo>
                <a:cubicBezTo>
                  <a:pt x="15927" y="5236"/>
                  <a:pt x="15927" y="5455"/>
                  <a:pt x="16036" y="5564"/>
                </a:cubicBezTo>
                <a:cubicBezTo>
                  <a:pt x="16036" y="5673"/>
                  <a:pt x="16145" y="5673"/>
                  <a:pt x="16255" y="5673"/>
                </a:cubicBezTo>
                <a:cubicBezTo>
                  <a:pt x="16364" y="5673"/>
                  <a:pt x="16473" y="5673"/>
                  <a:pt x="16473" y="5564"/>
                </a:cubicBezTo>
                <a:cubicBezTo>
                  <a:pt x="18000" y="4036"/>
                  <a:pt x="18000" y="4036"/>
                  <a:pt x="18000" y="4036"/>
                </a:cubicBezTo>
                <a:cubicBezTo>
                  <a:pt x="18109" y="4036"/>
                  <a:pt x="18109" y="3927"/>
                  <a:pt x="18109" y="3818"/>
                </a:cubicBezTo>
                <a:cubicBezTo>
                  <a:pt x="18109" y="3709"/>
                  <a:pt x="18109" y="3600"/>
                  <a:pt x="18000" y="3600"/>
                </a:cubicBezTo>
                <a:cubicBezTo>
                  <a:pt x="17891" y="3382"/>
                  <a:pt x="17673" y="3382"/>
                  <a:pt x="17564" y="3600"/>
                </a:cubicBezTo>
                <a:close/>
                <a:moveTo>
                  <a:pt x="21273" y="10473"/>
                </a:moveTo>
                <a:cubicBezTo>
                  <a:pt x="18545" y="10473"/>
                  <a:pt x="18545" y="10473"/>
                  <a:pt x="18545" y="10473"/>
                </a:cubicBezTo>
                <a:cubicBezTo>
                  <a:pt x="18327" y="10473"/>
                  <a:pt x="18218" y="10582"/>
                  <a:pt x="18218" y="10800"/>
                </a:cubicBezTo>
                <a:cubicBezTo>
                  <a:pt x="18218" y="11018"/>
                  <a:pt x="18327" y="11127"/>
                  <a:pt x="18545" y="11127"/>
                </a:cubicBezTo>
                <a:cubicBezTo>
                  <a:pt x="21273" y="11127"/>
                  <a:pt x="21273" y="11127"/>
                  <a:pt x="21273" y="11127"/>
                </a:cubicBezTo>
                <a:cubicBezTo>
                  <a:pt x="21491" y="11127"/>
                  <a:pt x="21600" y="11018"/>
                  <a:pt x="21600" y="10800"/>
                </a:cubicBezTo>
                <a:cubicBezTo>
                  <a:pt x="21600" y="10582"/>
                  <a:pt x="21491" y="10473"/>
                  <a:pt x="21273" y="10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1"/>
          <p:cNvSpPr txBox="1"/>
          <p:nvPr/>
        </p:nvSpPr>
        <p:spPr>
          <a:xfrm>
            <a:off x="-656202" y="45990"/>
            <a:ext cx="100506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indent="228600">
              <a:lnSpc>
                <a:spcPct val="102000"/>
              </a:lnSpc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  5-8 КЛАССЫ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686" name="Google Shape;686;p31"/>
          <p:cNvCxnSpPr/>
          <p:nvPr/>
        </p:nvCxnSpPr>
        <p:spPr>
          <a:xfrm rot="10800000" flipH="1">
            <a:off x="285275" y="3014548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87" name="Google Shape;687;p31"/>
          <p:cNvCxnSpPr/>
          <p:nvPr/>
        </p:nvCxnSpPr>
        <p:spPr>
          <a:xfrm rot="10800000" flipH="1">
            <a:off x="285275" y="616848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88" name="Google Shape;688;p31"/>
          <p:cNvCxnSpPr/>
          <p:nvPr/>
        </p:nvCxnSpPr>
        <p:spPr>
          <a:xfrm rot="10800000" flipH="1">
            <a:off x="285275" y="1793472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89" name="Google Shape;689;p31"/>
          <p:cNvCxnSpPr/>
          <p:nvPr/>
        </p:nvCxnSpPr>
        <p:spPr>
          <a:xfrm rot="10800000" flipH="1">
            <a:off x="285275" y="4220791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90" name="Google Shape;690;p31"/>
          <p:cNvCxnSpPr/>
          <p:nvPr/>
        </p:nvCxnSpPr>
        <p:spPr>
          <a:xfrm rot="10800000" flipH="1">
            <a:off x="285275" y="5435012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691" name="Google Shape;691;p31"/>
          <p:cNvCxnSpPr/>
          <p:nvPr/>
        </p:nvCxnSpPr>
        <p:spPr>
          <a:xfrm rot="10800000">
            <a:off x="6096000" y="669686"/>
            <a:ext cx="0" cy="604860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692" name="Google Shape;692;p31"/>
          <p:cNvSpPr txBox="1"/>
          <p:nvPr/>
        </p:nvSpPr>
        <p:spPr>
          <a:xfrm>
            <a:off x="209339" y="4535738"/>
            <a:ext cx="4375500" cy="67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Подвижные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спорта</a:t>
            </a:r>
            <a:endParaRPr/>
          </a:p>
        </p:txBody>
      </p:sp>
      <p:sp>
        <p:nvSpPr>
          <p:cNvPr id="693" name="Google Shape;693;p31"/>
          <p:cNvSpPr txBox="1"/>
          <p:nvPr/>
        </p:nvSpPr>
        <p:spPr>
          <a:xfrm>
            <a:off x="209339" y="5719426"/>
            <a:ext cx="6094500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Экскурсии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походы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театры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музеи</a:t>
            </a:r>
            <a:endParaRPr/>
          </a:p>
        </p:txBody>
      </p:sp>
      <p:sp>
        <p:nvSpPr>
          <p:cNvPr id="694" name="Google Shape;694;p31"/>
          <p:cNvSpPr txBox="1"/>
          <p:nvPr/>
        </p:nvSpPr>
        <p:spPr>
          <a:xfrm>
            <a:off x="6256446" y="653655"/>
            <a:ext cx="56883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Программирование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Scratch</a:t>
            </a:r>
            <a:endParaRPr/>
          </a:p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Золотое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сечение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науках</a:t>
            </a:r>
            <a:endParaRPr/>
          </a:p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Понимая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смысл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языки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мира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95827">
              <a:lnSpc>
                <a:spcPct val="102000"/>
              </a:lnSpc>
              <a:buClr>
                <a:srgbClr val="000000"/>
              </a:buClr>
              <a:buSzPts val="4800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95827" algn="ctr">
              <a:lnSpc>
                <a:spcPct val="102000"/>
              </a:lnSpc>
              <a:buClr>
                <a:srgbClr val="000000"/>
              </a:buClr>
              <a:buSzPts val="4800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2000"/>
              </a:lnSpc>
            </a:pPr>
            <a:endParaRPr>
              <a:solidFill>
                <a:srgbClr val="999999"/>
              </a:solidFill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2000"/>
              </a:lnSpc>
              <a:buClr>
                <a:srgbClr val="000000"/>
              </a:buClr>
              <a:buSzPts val="4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5" name="Google Shape;695;p31"/>
          <p:cNvSpPr txBox="1"/>
          <p:nvPr/>
        </p:nvSpPr>
        <p:spPr>
          <a:xfrm>
            <a:off x="6256446" y="1773526"/>
            <a:ext cx="56883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66700"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медиапроекты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ВКонтакте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TikTok</a:t>
            </a:r>
            <a:endParaRPr/>
          </a:p>
          <a:p>
            <a:pPr marL="228600" indent="-266700"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Социальный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проект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ин.язык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школьная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стена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QR-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кодов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228600" indent="-266700"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Школьная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фирма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идеи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потребителя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6" name="Google Shape;696;p31"/>
          <p:cNvSpPr txBox="1"/>
          <p:nvPr/>
        </p:nvSpPr>
        <p:spPr>
          <a:xfrm>
            <a:off x="6309708" y="2836782"/>
            <a:ext cx="56883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8227" indent="-95827">
              <a:lnSpc>
                <a:spcPct val="102000"/>
              </a:lnSpc>
              <a:buClr>
                <a:srgbClr val="000000"/>
              </a:buClr>
              <a:buSzPts val="4800"/>
            </a:pPr>
            <a:endParaRPr sz="16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248227">
              <a:lnSpc>
                <a:spcPct val="102000"/>
              </a:lnSpc>
              <a:buClr>
                <a:srgbClr val="888888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История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первого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дня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endParaRPr/>
          </a:p>
          <a:p>
            <a:pPr marL="248227" indent="-248227">
              <a:lnSpc>
                <a:spcPct val="102000"/>
              </a:lnSpc>
              <a:buClr>
                <a:srgbClr val="888888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Краеведческий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поход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памятным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местам</a:t>
            </a:r>
            <a:endParaRPr/>
          </a:p>
          <a:p>
            <a:pPr marL="248227" indent="-248227">
              <a:lnSpc>
                <a:spcPct val="102000"/>
              </a:lnSpc>
              <a:buClr>
                <a:srgbClr val="888888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Знаменитые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личности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истории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Подмосковья</a:t>
            </a:r>
            <a:endParaRPr/>
          </a:p>
          <a:p>
            <a:pPr marL="228600">
              <a:lnSpc>
                <a:spcPct val="102000"/>
              </a:lnSpc>
            </a:pPr>
            <a:endParaRPr sz="16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7" name="Google Shape;697;p31"/>
          <p:cNvSpPr txBox="1"/>
          <p:nvPr/>
        </p:nvSpPr>
        <p:spPr>
          <a:xfrm>
            <a:off x="6256451" y="4354700"/>
            <a:ext cx="63291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Футбол</a:t>
            </a:r>
            <a:r>
              <a:rPr lang="en-US" dirty="0"/>
              <a:t>/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Стритбол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Шахматы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Плавание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8" name="Google Shape;698;p31"/>
          <p:cNvSpPr txBox="1"/>
          <p:nvPr/>
        </p:nvSpPr>
        <p:spPr>
          <a:xfrm>
            <a:off x="6218425" y="5468674"/>
            <a:ext cx="5688300" cy="8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Программа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8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классов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Колледжи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Подмосковья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Встречи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предпринимателями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самоопределение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Экскурсии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телецентр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успешная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фирма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аэропорт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31"/>
          <p:cNvSpPr txBox="1"/>
          <p:nvPr/>
        </p:nvSpPr>
        <p:spPr>
          <a:xfrm>
            <a:off x="9560142" y="116624"/>
            <a:ext cx="2564850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8" rIns="121900" bIns="60938" anchor="t" anchorCtr="0">
            <a:noAutofit/>
          </a:bodyPr>
          <a:lstStyle/>
          <a:p>
            <a:pPr>
              <a:buClr>
                <a:srgbClr val="00A4DE"/>
              </a:buClr>
              <a:buSzPts val="1300"/>
            </a:pP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Министерство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образования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Московской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области</a:t>
            </a:r>
            <a:endParaRPr sz="11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0" name="Google Shape;700;p31" descr="K:\АСОУ\Кармаев\Школы РАН\Герб2.tif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054313" y="70500"/>
            <a:ext cx="351725" cy="48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"/>
          <p:cNvSpPr txBox="1"/>
          <p:nvPr/>
        </p:nvSpPr>
        <p:spPr>
          <a:xfrm>
            <a:off x="285281" y="930289"/>
            <a:ext cx="5459850" cy="73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Воркшопы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предметам</a:t>
            </a:r>
            <a:endParaRPr/>
          </a:p>
        </p:txBody>
      </p:sp>
      <p:sp>
        <p:nvSpPr>
          <p:cNvPr id="706" name="Google Shape;706;p32"/>
          <p:cNvSpPr txBox="1"/>
          <p:nvPr/>
        </p:nvSpPr>
        <p:spPr>
          <a:xfrm>
            <a:off x="223428" y="3302676"/>
            <a:ext cx="51807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Патриотические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традициям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Подмосковья</a:t>
            </a:r>
            <a:endParaRPr dirty="0"/>
          </a:p>
        </p:txBody>
      </p:sp>
      <p:sp>
        <p:nvSpPr>
          <p:cNvPr id="707" name="Google Shape;707;p32"/>
          <p:cNvSpPr txBox="1"/>
          <p:nvPr/>
        </p:nvSpPr>
        <p:spPr>
          <a:xfrm>
            <a:off x="216371" y="2096579"/>
            <a:ext cx="53472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Воркшоп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проектам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предпринимательский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воркшоп</a:t>
            </a: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563828" y="3418681"/>
            <a:ext cx="427032" cy="4270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82" y="10800"/>
                </a:moveTo>
                <a:cubicBezTo>
                  <a:pt x="3382" y="11018"/>
                  <a:pt x="3273" y="11127"/>
                  <a:pt x="3055" y="11127"/>
                </a:cubicBezTo>
                <a:cubicBezTo>
                  <a:pt x="327" y="11127"/>
                  <a:pt x="327" y="11127"/>
                  <a:pt x="327" y="11127"/>
                </a:cubicBezTo>
                <a:cubicBezTo>
                  <a:pt x="109" y="11127"/>
                  <a:pt x="0" y="11018"/>
                  <a:pt x="0" y="10800"/>
                </a:cubicBezTo>
                <a:cubicBezTo>
                  <a:pt x="0" y="10582"/>
                  <a:pt x="109" y="10473"/>
                  <a:pt x="327" y="10473"/>
                </a:cubicBezTo>
                <a:cubicBezTo>
                  <a:pt x="3055" y="10473"/>
                  <a:pt x="3055" y="10473"/>
                  <a:pt x="3055" y="10473"/>
                </a:cubicBezTo>
                <a:cubicBezTo>
                  <a:pt x="3273" y="10473"/>
                  <a:pt x="3382" y="10582"/>
                  <a:pt x="3382" y="10800"/>
                </a:cubicBezTo>
                <a:close/>
                <a:moveTo>
                  <a:pt x="5127" y="16036"/>
                </a:moveTo>
                <a:cubicBezTo>
                  <a:pt x="3600" y="17455"/>
                  <a:pt x="3600" y="17455"/>
                  <a:pt x="3600" y="17455"/>
                </a:cubicBezTo>
                <a:cubicBezTo>
                  <a:pt x="3491" y="17564"/>
                  <a:pt x="3491" y="17673"/>
                  <a:pt x="3491" y="17782"/>
                </a:cubicBezTo>
                <a:cubicBezTo>
                  <a:pt x="3491" y="17782"/>
                  <a:pt x="3491" y="17891"/>
                  <a:pt x="3600" y="18000"/>
                </a:cubicBezTo>
                <a:cubicBezTo>
                  <a:pt x="3709" y="18000"/>
                  <a:pt x="3709" y="18109"/>
                  <a:pt x="3818" y="18109"/>
                </a:cubicBezTo>
                <a:cubicBezTo>
                  <a:pt x="3927" y="18109"/>
                  <a:pt x="4036" y="18000"/>
                  <a:pt x="4036" y="18000"/>
                </a:cubicBezTo>
                <a:cubicBezTo>
                  <a:pt x="5564" y="16473"/>
                  <a:pt x="5564" y="16473"/>
                  <a:pt x="5564" y="16473"/>
                </a:cubicBezTo>
                <a:cubicBezTo>
                  <a:pt x="5673" y="16364"/>
                  <a:pt x="5673" y="16145"/>
                  <a:pt x="5564" y="16036"/>
                </a:cubicBezTo>
                <a:cubicBezTo>
                  <a:pt x="5455" y="15818"/>
                  <a:pt x="5236" y="15818"/>
                  <a:pt x="5127" y="16036"/>
                </a:cubicBezTo>
                <a:close/>
                <a:moveTo>
                  <a:pt x="5127" y="5564"/>
                </a:moveTo>
                <a:cubicBezTo>
                  <a:pt x="5127" y="5673"/>
                  <a:pt x="5236" y="5673"/>
                  <a:pt x="5345" y="5673"/>
                </a:cubicBezTo>
                <a:cubicBezTo>
                  <a:pt x="5455" y="5673"/>
                  <a:pt x="5564" y="5673"/>
                  <a:pt x="5564" y="5564"/>
                </a:cubicBezTo>
                <a:cubicBezTo>
                  <a:pt x="5673" y="5455"/>
                  <a:pt x="5673" y="5236"/>
                  <a:pt x="5564" y="5018"/>
                </a:cubicBezTo>
                <a:cubicBezTo>
                  <a:pt x="4036" y="3600"/>
                  <a:pt x="4036" y="3600"/>
                  <a:pt x="4036" y="3600"/>
                </a:cubicBezTo>
                <a:cubicBezTo>
                  <a:pt x="3927" y="3382"/>
                  <a:pt x="3709" y="3382"/>
                  <a:pt x="3600" y="3600"/>
                </a:cubicBezTo>
                <a:cubicBezTo>
                  <a:pt x="3491" y="3600"/>
                  <a:pt x="3491" y="3709"/>
                  <a:pt x="3491" y="3818"/>
                </a:cubicBezTo>
                <a:cubicBezTo>
                  <a:pt x="3491" y="3927"/>
                  <a:pt x="3491" y="4036"/>
                  <a:pt x="3600" y="4036"/>
                </a:cubicBezTo>
                <a:lnTo>
                  <a:pt x="5127" y="5564"/>
                </a:lnTo>
                <a:close/>
                <a:moveTo>
                  <a:pt x="10800" y="3382"/>
                </a:moveTo>
                <a:cubicBezTo>
                  <a:pt x="11018" y="3382"/>
                  <a:pt x="11127" y="3273"/>
                  <a:pt x="11127" y="3055"/>
                </a:cubicBezTo>
                <a:cubicBezTo>
                  <a:pt x="11127" y="327"/>
                  <a:pt x="11127" y="327"/>
                  <a:pt x="11127" y="327"/>
                </a:cubicBezTo>
                <a:cubicBezTo>
                  <a:pt x="11127" y="109"/>
                  <a:pt x="11018" y="0"/>
                  <a:pt x="10800" y="0"/>
                </a:cubicBezTo>
                <a:cubicBezTo>
                  <a:pt x="10582" y="0"/>
                  <a:pt x="10473" y="109"/>
                  <a:pt x="10473" y="327"/>
                </a:cubicBezTo>
                <a:cubicBezTo>
                  <a:pt x="10473" y="3055"/>
                  <a:pt x="10473" y="3055"/>
                  <a:pt x="10473" y="3055"/>
                </a:cubicBezTo>
                <a:cubicBezTo>
                  <a:pt x="10473" y="3273"/>
                  <a:pt x="10582" y="3382"/>
                  <a:pt x="10800" y="3382"/>
                </a:cubicBezTo>
                <a:close/>
                <a:moveTo>
                  <a:pt x="17455" y="10800"/>
                </a:moveTo>
                <a:cubicBezTo>
                  <a:pt x="17455" y="14509"/>
                  <a:pt x="14509" y="17455"/>
                  <a:pt x="10800" y="17455"/>
                </a:cubicBezTo>
                <a:cubicBezTo>
                  <a:pt x="7091" y="17455"/>
                  <a:pt x="4145" y="14509"/>
                  <a:pt x="4145" y="10800"/>
                </a:cubicBezTo>
                <a:cubicBezTo>
                  <a:pt x="4145" y="7091"/>
                  <a:pt x="7091" y="4036"/>
                  <a:pt x="10800" y="4036"/>
                </a:cubicBezTo>
                <a:cubicBezTo>
                  <a:pt x="14509" y="4036"/>
                  <a:pt x="17455" y="7091"/>
                  <a:pt x="17455" y="10800"/>
                </a:cubicBezTo>
                <a:close/>
                <a:moveTo>
                  <a:pt x="10800" y="4800"/>
                </a:moveTo>
                <a:cubicBezTo>
                  <a:pt x="7527" y="4800"/>
                  <a:pt x="4800" y="7418"/>
                  <a:pt x="4800" y="10800"/>
                </a:cubicBezTo>
                <a:cubicBezTo>
                  <a:pt x="4800" y="14073"/>
                  <a:pt x="7527" y="16800"/>
                  <a:pt x="10800" y="16800"/>
                </a:cubicBezTo>
                <a:cubicBezTo>
                  <a:pt x="14073" y="16800"/>
                  <a:pt x="16800" y="14073"/>
                  <a:pt x="16800" y="10800"/>
                </a:cubicBezTo>
                <a:cubicBezTo>
                  <a:pt x="16800" y="7418"/>
                  <a:pt x="14073" y="4800"/>
                  <a:pt x="10800" y="4800"/>
                </a:cubicBezTo>
                <a:close/>
                <a:moveTo>
                  <a:pt x="10800" y="18109"/>
                </a:moveTo>
                <a:cubicBezTo>
                  <a:pt x="10582" y="18109"/>
                  <a:pt x="10473" y="18327"/>
                  <a:pt x="10473" y="18545"/>
                </a:cubicBezTo>
                <a:cubicBezTo>
                  <a:pt x="10473" y="21273"/>
                  <a:pt x="10473" y="21273"/>
                  <a:pt x="10473" y="21273"/>
                </a:cubicBezTo>
                <a:cubicBezTo>
                  <a:pt x="10473" y="21382"/>
                  <a:pt x="10582" y="21600"/>
                  <a:pt x="10800" y="21600"/>
                </a:cubicBezTo>
                <a:cubicBezTo>
                  <a:pt x="11018" y="21600"/>
                  <a:pt x="11127" y="21382"/>
                  <a:pt x="11127" y="21273"/>
                </a:cubicBezTo>
                <a:cubicBezTo>
                  <a:pt x="11127" y="18545"/>
                  <a:pt x="11127" y="18545"/>
                  <a:pt x="11127" y="18545"/>
                </a:cubicBezTo>
                <a:cubicBezTo>
                  <a:pt x="11127" y="18327"/>
                  <a:pt x="11018" y="18109"/>
                  <a:pt x="10800" y="18109"/>
                </a:cubicBezTo>
                <a:close/>
                <a:moveTo>
                  <a:pt x="16473" y="16036"/>
                </a:moveTo>
                <a:cubicBezTo>
                  <a:pt x="16364" y="15818"/>
                  <a:pt x="16145" y="15818"/>
                  <a:pt x="16036" y="16036"/>
                </a:cubicBezTo>
                <a:cubicBezTo>
                  <a:pt x="15927" y="16145"/>
                  <a:pt x="15927" y="16364"/>
                  <a:pt x="16036" y="16473"/>
                </a:cubicBezTo>
                <a:cubicBezTo>
                  <a:pt x="17564" y="18000"/>
                  <a:pt x="17564" y="18000"/>
                  <a:pt x="17564" y="18000"/>
                </a:cubicBezTo>
                <a:cubicBezTo>
                  <a:pt x="17564" y="18000"/>
                  <a:pt x="17673" y="18109"/>
                  <a:pt x="17782" y="18109"/>
                </a:cubicBezTo>
                <a:cubicBezTo>
                  <a:pt x="17891" y="18109"/>
                  <a:pt x="17891" y="18000"/>
                  <a:pt x="18000" y="18000"/>
                </a:cubicBezTo>
                <a:cubicBezTo>
                  <a:pt x="18109" y="17891"/>
                  <a:pt x="18109" y="17782"/>
                  <a:pt x="18109" y="17782"/>
                </a:cubicBezTo>
                <a:cubicBezTo>
                  <a:pt x="18109" y="17673"/>
                  <a:pt x="18109" y="17564"/>
                  <a:pt x="18000" y="17455"/>
                </a:cubicBezTo>
                <a:lnTo>
                  <a:pt x="16473" y="16036"/>
                </a:lnTo>
                <a:close/>
                <a:moveTo>
                  <a:pt x="17564" y="3600"/>
                </a:moveTo>
                <a:cubicBezTo>
                  <a:pt x="16036" y="5018"/>
                  <a:pt x="16036" y="5018"/>
                  <a:pt x="16036" y="5018"/>
                </a:cubicBezTo>
                <a:cubicBezTo>
                  <a:pt x="15927" y="5236"/>
                  <a:pt x="15927" y="5455"/>
                  <a:pt x="16036" y="5564"/>
                </a:cubicBezTo>
                <a:cubicBezTo>
                  <a:pt x="16036" y="5673"/>
                  <a:pt x="16145" y="5673"/>
                  <a:pt x="16255" y="5673"/>
                </a:cubicBezTo>
                <a:cubicBezTo>
                  <a:pt x="16364" y="5673"/>
                  <a:pt x="16473" y="5673"/>
                  <a:pt x="16473" y="5564"/>
                </a:cubicBezTo>
                <a:cubicBezTo>
                  <a:pt x="18000" y="4036"/>
                  <a:pt x="18000" y="4036"/>
                  <a:pt x="18000" y="4036"/>
                </a:cubicBezTo>
                <a:cubicBezTo>
                  <a:pt x="18109" y="4036"/>
                  <a:pt x="18109" y="3927"/>
                  <a:pt x="18109" y="3818"/>
                </a:cubicBezTo>
                <a:cubicBezTo>
                  <a:pt x="18109" y="3709"/>
                  <a:pt x="18109" y="3600"/>
                  <a:pt x="18000" y="3600"/>
                </a:cubicBezTo>
                <a:cubicBezTo>
                  <a:pt x="17891" y="3382"/>
                  <a:pt x="17673" y="3382"/>
                  <a:pt x="17564" y="3600"/>
                </a:cubicBezTo>
                <a:close/>
                <a:moveTo>
                  <a:pt x="21273" y="10473"/>
                </a:moveTo>
                <a:cubicBezTo>
                  <a:pt x="18545" y="10473"/>
                  <a:pt x="18545" y="10473"/>
                  <a:pt x="18545" y="10473"/>
                </a:cubicBezTo>
                <a:cubicBezTo>
                  <a:pt x="18327" y="10473"/>
                  <a:pt x="18218" y="10582"/>
                  <a:pt x="18218" y="10800"/>
                </a:cubicBezTo>
                <a:cubicBezTo>
                  <a:pt x="18218" y="11018"/>
                  <a:pt x="18327" y="11127"/>
                  <a:pt x="18545" y="11127"/>
                </a:cubicBezTo>
                <a:cubicBezTo>
                  <a:pt x="21273" y="11127"/>
                  <a:pt x="21273" y="11127"/>
                  <a:pt x="21273" y="11127"/>
                </a:cubicBezTo>
                <a:cubicBezTo>
                  <a:pt x="21491" y="11127"/>
                  <a:pt x="21600" y="11018"/>
                  <a:pt x="21600" y="10800"/>
                </a:cubicBezTo>
                <a:cubicBezTo>
                  <a:pt x="21600" y="10582"/>
                  <a:pt x="21491" y="10473"/>
                  <a:pt x="21273" y="10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2"/>
          <p:cNvSpPr txBox="1"/>
          <p:nvPr/>
        </p:nvSpPr>
        <p:spPr>
          <a:xfrm>
            <a:off x="-656202" y="45990"/>
            <a:ext cx="100506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indent="228600">
              <a:lnSpc>
                <a:spcPct val="102000"/>
              </a:lnSpc>
              <a:buClr>
                <a:srgbClr val="000000"/>
              </a:buClr>
              <a:buSzPts val="4800"/>
            </a:pPr>
            <a:r>
              <a:rPr lang="en-US" b="1" dirty="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  10 КЛАССЫ</a:t>
            </a:r>
            <a:endParaRPr>
              <a:solidFill>
                <a:srgbClr val="898989"/>
              </a:solidFill>
            </a:endParaRPr>
          </a:p>
        </p:txBody>
      </p:sp>
      <p:cxnSp>
        <p:nvCxnSpPr>
          <p:cNvPr id="710" name="Google Shape;710;p32"/>
          <p:cNvCxnSpPr/>
          <p:nvPr/>
        </p:nvCxnSpPr>
        <p:spPr>
          <a:xfrm rot="10800000" flipH="1">
            <a:off x="285275" y="3014548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711" name="Google Shape;711;p32"/>
          <p:cNvCxnSpPr/>
          <p:nvPr/>
        </p:nvCxnSpPr>
        <p:spPr>
          <a:xfrm rot="10800000" flipH="1">
            <a:off x="285275" y="616848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712" name="Google Shape;712;p32"/>
          <p:cNvCxnSpPr/>
          <p:nvPr/>
        </p:nvCxnSpPr>
        <p:spPr>
          <a:xfrm rot="10800000" flipH="1">
            <a:off x="285275" y="1793472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713" name="Google Shape;713;p32"/>
          <p:cNvCxnSpPr/>
          <p:nvPr/>
        </p:nvCxnSpPr>
        <p:spPr>
          <a:xfrm rot="10800000" flipH="1">
            <a:off x="285275" y="4220791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714" name="Google Shape;714;p32"/>
          <p:cNvCxnSpPr/>
          <p:nvPr/>
        </p:nvCxnSpPr>
        <p:spPr>
          <a:xfrm rot="10800000" flipH="1">
            <a:off x="285275" y="5435012"/>
            <a:ext cx="11621400" cy="5835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715" name="Google Shape;715;p32"/>
          <p:cNvCxnSpPr/>
          <p:nvPr/>
        </p:nvCxnSpPr>
        <p:spPr>
          <a:xfrm rot="10800000">
            <a:off x="6096000" y="669686"/>
            <a:ext cx="0" cy="6048600"/>
          </a:xfrm>
          <a:prstGeom prst="straightConnector1">
            <a:avLst/>
          </a:prstGeom>
          <a:noFill/>
          <a:ln w="38100" cap="rnd" cmpd="sng">
            <a:solidFill>
              <a:srgbClr val="21918F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716" name="Google Shape;716;p32"/>
          <p:cNvSpPr txBox="1"/>
          <p:nvPr/>
        </p:nvSpPr>
        <p:spPr>
          <a:xfrm>
            <a:off x="209339" y="4535738"/>
            <a:ext cx="4375500" cy="67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Подвижные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спорта</a:t>
            </a:r>
            <a:endParaRPr/>
          </a:p>
        </p:txBody>
      </p:sp>
      <p:sp>
        <p:nvSpPr>
          <p:cNvPr id="717" name="Google Shape;717;p32"/>
          <p:cNvSpPr txBox="1"/>
          <p:nvPr/>
        </p:nvSpPr>
        <p:spPr>
          <a:xfrm>
            <a:off x="209339" y="5719426"/>
            <a:ext cx="6094500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Экскурсии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походы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театры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музеи</a:t>
            </a:r>
            <a:endParaRPr/>
          </a:p>
        </p:txBody>
      </p:sp>
      <p:sp>
        <p:nvSpPr>
          <p:cNvPr id="718" name="Google Shape;718;p32"/>
          <p:cNvSpPr txBox="1"/>
          <p:nvPr/>
        </p:nvSpPr>
        <p:spPr>
          <a:xfrm>
            <a:off x="6256446" y="653655"/>
            <a:ext cx="56883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Геометрия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практических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задачах</a:t>
            </a:r>
            <a:endParaRPr/>
          </a:p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Мастерская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Полиглота</a:t>
            </a:r>
            <a:endParaRPr/>
          </a:p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Спортивное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программирование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Python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95827">
              <a:lnSpc>
                <a:spcPct val="102000"/>
              </a:lnSpc>
              <a:buClr>
                <a:srgbClr val="000000"/>
              </a:buClr>
              <a:buSzPts val="4800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95827" algn="ctr">
              <a:lnSpc>
                <a:spcPct val="102000"/>
              </a:lnSpc>
              <a:buClr>
                <a:srgbClr val="000000"/>
              </a:buClr>
              <a:buSzPts val="4800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2000"/>
              </a:lnSpc>
            </a:pPr>
            <a:endParaRPr>
              <a:solidFill>
                <a:srgbClr val="999999"/>
              </a:solidFill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02000"/>
              </a:lnSpc>
              <a:buClr>
                <a:srgbClr val="000000"/>
              </a:buClr>
              <a:buSzPts val="4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Google Shape;719;p32"/>
          <p:cNvSpPr txBox="1"/>
          <p:nvPr/>
        </p:nvSpPr>
        <p:spPr>
          <a:xfrm>
            <a:off x="6256446" y="1773526"/>
            <a:ext cx="56883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Блоггинг</a:t>
            </a:r>
            <a:endParaRPr/>
          </a:p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Экологический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проект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228600" indent="-266700">
              <a:lnSpc>
                <a:spcPct val="102000"/>
              </a:lnSpc>
              <a:buClr>
                <a:srgbClr val="99999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запустить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свой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стартап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/>
          </a:p>
          <a:p>
            <a:pPr marL="228600" indent="-215900">
              <a:buClr>
                <a:srgbClr val="999999"/>
              </a:buClr>
              <a:buSzPts val="3200"/>
              <a:buFont typeface="Times New Roman"/>
              <a:buChar char="-"/>
            </a:pPr>
            <a:endParaRPr sz="1600" b="1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0" name="Google Shape;720;p32"/>
          <p:cNvSpPr txBox="1"/>
          <p:nvPr/>
        </p:nvSpPr>
        <p:spPr>
          <a:xfrm>
            <a:off x="6309708" y="2836782"/>
            <a:ext cx="56883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8227" indent="-95827">
              <a:lnSpc>
                <a:spcPct val="102000"/>
              </a:lnSpc>
              <a:buClr>
                <a:srgbClr val="000000"/>
              </a:buClr>
              <a:buSzPts val="4800"/>
            </a:pPr>
            <a:endParaRPr sz="16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248227">
              <a:lnSpc>
                <a:spcPct val="102000"/>
              </a:lnSpc>
              <a:buClr>
                <a:srgbClr val="888888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История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первого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дня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endParaRPr/>
          </a:p>
          <a:p>
            <a:pPr marL="248227" indent="-248227">
              <a:lnSpc>
                <a:spcPct val="102000"/>
              </a:lnSpc>
              <a:buClr>
                <a:srgbClr val="888888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Краеведческий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поход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памятным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местам</a:t>
            </a:r>
            <a:endParaRPr/>
          </a:p>
          <a:p>
            <a:pPr marL="248227" indent="-248227">
              <a:lnSpc>
                <a:spcPct val="102000"/>
              </a:lnSpc>
              <a:buClr>
                <a:srgbClr val="888888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Знаменитые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личности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истории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Подмосковья</a:t>
            </a:r>
            <a:endParaRPr/>
          </a:p>
          <a:p>
            <a:pPr marL="228600">
              <a:lnSpc>
                <a:spcPct val="102000"/>
              </a:lnSpc>
            </a:pPr>
            <a:endParaRPr sz="1600" b="1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Google Shape;721;p32"/>
          <p:cNvSpPr txBox="1"/>
          <p:nvPr/>
        </p:nvSpPr>
        <p:spPr>
          <a:xfrm>
            <a:off x="6332651" y="4354700"/>
            <a:ext cx="6329100" cy="11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Футбол</a:t>
            </a:r>
            <a:r>
              <a:rPr lang="en-US" dirty="0"/>
              <a:t>/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Стритбол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Шахматы</a:t>
            </a:r>
            <a:endParaRPr/>
          </a:p>
          <a:p>
            <a:pPr marL="228600" indent="-215900">
              <a:lnSpc>
                <a:spcPct val="102000"/>
              </a:lnSpc>
              <a:buClr>
                <a:srgbClr val="999999"/>
              </a:buClr>
              <a:buSzPts val="32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Плавание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32"/>
          <p:cNvSpPr txBox="1"/>
          <p:nvPr/>
        </p:nvSpPr>
        <p:spPr>
          <a:xfrm>
            <a:off x="6218425" y="5468674"/>
            <a:ext cx="5688300" cy="8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8227" indent="-248227">
              <a:lnSpc>
                <a:spcPct val="102000"/>
              </a:lnSpc>
              <a:buClr>
                <a:srgbClr val="89898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Парк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Патриот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Сергиево-Посадская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Лавра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выставки</a:t>
            </a:r>
            <a:endParaRPr/>
          </a:p>
          <a:p>
            <a:pPr marL="248227" indent="-248227">
              <a:lnSpc>
                <a:spcPct val="102000"/>
              </a:lnSpc>
              <a:buClr>
                <a:srgbClr val="898989"/>
              </a:buClr>
              <a:buSzPts val="4800"/>
              <a:buFont typeface="Times New Roman"/>
              <a:buChar char="-"/>
            </a:pP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Встречи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лидерами-предпринимателями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успешными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людьми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погружение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профессиональную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среду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профессиональные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стажировки</a:t>
            </a:r>
            <a:endParaRPr/>
          </a:p>
          <a:p>
            <a:pPr marL="228600">
              <a:lnSpc>
                <a:spcPct val="102000"/>
              </a:lnSpc>
            </a:pPr>
            <a:endParaRPr sz="1600" b="1">
              <a:solidFill>
                <a:srgbClr val="8989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8989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8227" indent="-57727" algn="ctr">
              <a:lnSpc>
                <a:spcPct val="102000"/>
              </a:lnSpc>
              <a:buClr>
                <a:srgbClr val="000000"/>
              </a:buClr>
              <a:buSzPts val="6000"/>
            </a:pPr>
            <a:endParaRPr sz="2000" b="1">
              <a:solidFill>
                <a:srgbClr val="8989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32"/>
          <p:cNvSpPr txBox="1"/>
          <p:nvPr/>
        </p:nvSpPr>
        <p:spPr>
          <a:xfrm>
            <a:off x="9560142" y="154724"/>
            <a:ext cx="2564850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8" rIns="121900" bIns="60938" anchor="t" anchorCtr="0">
            <a:noAutofit/>
          </a:bodyPr>
          <a:lstStyle/>
          <a:p>
            <a:pPr>
              <a:buClr>
                <a:srgbClr val="00A4DE"/>
              </a:buClr>
              <a:buSzPts val="1300"/>
            </a:pP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Министерство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образования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Московской</a:t>
            </a:r>
            <a:r>
              <a:rPr lang="en-US" sz="11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области</a:t>
            </a:r>
            <a:endParaRPr sz="110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4" name="Google Shape;724;p32" descr="K:\АСОУ\Кармаев\Школы РАН\Герб2.tif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054313" y="70500"/>
            <a:ext cx="351725" cy="48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436</Words>
  <Application>Microsoft Office PowerPoint</Application>
  <PresentationFormat>Произвольный</PresentationFormat>
  <Paragraphs>158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Times New Roman</vt:lpstr>
      <vt:lpstr>Calibri</vt:lpstr>
      <vt:lpstr>Montserrat ExtraBold</vt:lpstr>
      <vt:lpstr>Montserrat SemiBold</vt:lpstr>
      <vt:lpstr>Malgun Gothic</vt:lpstr>
      <vt:lpstr>Lucida Sans</vt:lpstr>
      <vt:lpstr>Open Sans Light</vt:lpstr>
      <vt:lpstr>Montserrat</vt:lpstr>
      <vt:lpstr>Avenir</vt:lpstr>
      <vt:lpstr>Тема Office</vt:lpstr>
      <vt:lpstr>          ПРОЕКТ «УМНЫЕ КАНИКУЛЫ»    МИНИСТЕРСТВО ОБРАЗОВАНИЯ МОСКОВСКОЙ ОБЛАСТИ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</dc:title>
  <dc:creator>Иванова Анастасия Олеговна</dc:creator>
  <cp:lastModifiedBy>Комракова</cp:lastModifiedBy>
  <cp:revision>1194</cp:revision>
  <dcterms:created xsi:type="dcterms:W3CDTF">2020-06-29T15:50:38Z</dcterms:created>
  <dcterms:modified xsi:type="dcterms:W3CDTF">2022-06-15T15:18:59Z</dcterms:modified>
</cp:coreProperties>
</file>