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5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9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1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54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10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67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74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84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21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8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74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9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4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61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9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30A23FE-09A2-4241-9C69-575EAB2F9C11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05BB2C4-4A0D-40AB-95F4-B171C49FA2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поддержать ребенка и сохранить положительную мотивацию к учению?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МАОУ лицей №5</a:t>
            </a:r>
          </a:p>
          <a:p>
            <a:r>
              <a:rPr lang="ru-RU" dirty="0"/>
              <a:t>Педагоги-психологи Козлова М.Н.</a:t>
            </a:r>
          </a:p>
          <a:p>
            <a:r>
              <a:rPr lang="ru-RU" dirty="0"/>
              <a:t>Васильева-Каменская Е.Е.</a:t>
            </a:r>
          </a:p>
        </p:txBody>
      </p:sp>
    </p:spTree>
    <p:extLst>
      <p:ext uri="{BB962C8B-B14F-4D97-AF65-F5344CB8AC3E}">
        <p14:creationId xmlns:p14="http://schemas.microsoft.com/office/powerpoint/2010/main" val="215185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Верьте в своего ребенка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Наша неуверенность будет проявляться в незначительных, на наш взгляд, фразах, поступках, жестах (то, что мы называем невербальным общением). И у ребенка будет складываться повседневная картина всеобщей неуверенности. А зачем тогда учиться? Ведь многое мне просто не по силам? </a:t>
            </a:r>
          </a:p>
          <a:p>
            <a:pPr lvl="0"/>
            <a:r>
              <a:rPr lang="ru-RU" dirty="0"/>
              <a:t>Многие детские проблемы возникают как результат излишней тревожности взрослых, они заряжают ребенка неуверенностью и страхом. И формируют у ребенка негативное качество: искать причины неудач вовне. Виноваты все, кроме меня.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469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Знайте сильные стороны ребенка и опирайтесь на них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2836" y="3147461"/>
            <a:ext cx="4556178" cy="3416300"/>
          </a:xfrm>
        </p:spPr>
        <p:txBody>
          <a:bodyPr/>
          <a:lstStyle/>
          <a:p>
            <a:pPr lvl="0"/>
            <a:r>
              <a:rPr lang="ru-RU" dirty="0"/>
              <a:t>Слепая вера в способности ребенка также может навредить. Но зная его сильные стороны, а вместе с тем и слабые (места, где нужно подстелить соломку), можно многого достичь как в повседневной деятельности, так и в долгосрочной перспективе.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стол, человек, сиди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658BACA-882A-4E0B-BE48-B8270AE45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163" y="3147461"/>
            <a:ext cx="6295292" cy="36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7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Трудности – это нормально, нужно учиться их преодолевать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dirty="0"/>
              <a:t>Как??? Если сейчас ребенку трудно 2 умножить на 2, и к этим сложностям, вместо их преодоления, мы будем относиться со страхом и неуверенностью, то воспитаем невротика, который будет прятаться за все, что угодно, лишь бы не решать проблему.</a:t>
            </a:r>
          </a:p>
          <a:p>
            <a:pPr marL="0" indent="0">
              <a:buNone/>
            </a:pPr>
            <a:r>
              <a:rPr lang="ru-RU" dirty="0"/>
              <a:t>Чтобы помочь ребёнку самому справиться с заданием, можно задать ему следующие вопросы:</a:t>
            </a:r>
          </a:p>
          <a:p>
            <a:pPr lvl="0"/>
            <a:r>
              <a:rPr lang="ru-RU" dirty="0"/>
              <a:t>Расскажи, что известно в этом задании? Что нужно сделать?</a:t>
            </a:r>
          </a:p>
          <a:p>
            <a:pPr lvl="0"/>
            <a:r>
              <a:rPr lang="ru-RU" dirty="0"/>
              <a:t>Какие правила помогут ответить на этот вопрос?</a:t>
            </a:r>
          </a:p>
          <a:p>
            <a:pPr lvl="0"/>
            <a:r>
              <a:rPr lang="ru-RU" dirty="0"/>
              <a:t>Повтори эти правила.</a:t>
            </a:r>
          </a:p>
          <a:p>
            <a:pPr lvl="0"/>
            <a:r>
              <a:rPr lang="ru-RU" dirty="0"/>
              <a:t>Попробуй их применить.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5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Цените достижения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2490" y="3083972"/>
            <a:ext cx="5707859" cy="2719271"/>
          </a:xfrm>
        </p:spPr>
        <p:txBody>
          <a:bodyPr>
            <a:normAutofit/>
          </a:bodyPr>
          <a:lstStyle/>
          <a:p>
            <a:r>
              <a:rPr lang="ru-RU" dirty="0"/>
              <a:t>Надо научиться замечать даже самые небольшие, но реальные достижения ребёнка, фиксировать их и радоваться им. </a:t>
            </a:r>
          </a:p>
          <a:p>
            <a:r>
              <a:rPr lang="ru-RU" dirty="0"/>
              <a:t>Это даст ему силы и желание преодолевать любые трудности.</a:t>
            </a:r>
          </a:p>
        </p:txBody>
      </p:sp>
      <p:pic>
        <p:nvPicPr>
          <p:cNvPr id="5" name="Рисунок 4" descr="Изображение выглядит как человек, ребенок, стол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81D1A551-644E-4151-93F1-E33BE9461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49" y="3083972"/>
            <a:ext cx="5707859" cy="360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7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Среда доверия и уважения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229068" cy="34163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Создать среду доверия и уважения, не заставлять, а вдохновлять, исключить унижение и насмешку, порицание за ошибки и отметки.</a:t>
            </a:r>
          </a:p>
          <a:p>
            <a:pPr lvl="0"/>
            <a:r>
              <a:rPr lang="ru-RU" dirty="0"/>
              <a:t> Исключить оскорбления и наказания и спокойно, с уважением к достоинству ребёнка, помочь всё исправить. </a:t>
            </a:r>
          </a:p>
          <a:p>
            <a:pPr lvl="0"/>
            <a:r>
              <a:rPr lang="ru-RU" dirty="0"/>
              <a:t>«Мама (папа), спасибо тебе! Мне нравится к тебе обращаться за помощью!» — если ребенок говорит так, то это примерный индикатор того, что всё идёт хорошо.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девочка, ребенок, маленьк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55ACCCF-48FC-4B3D-A538-7BD44B6819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23" y="2603500"/>
            <a:ext cx="5682450" cy="385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2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Принятие ребенка и вера в него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5717484" cy="3416300"/>
          </a:xfrm>
        </p:spPr>
        <p:txBody>
          <a:bodyPr/>
          <a:lstStyle/>
          <a:p>
            <a:pPr lvl="0"/>
            <a:r>
              <a:rPr lang="ru-RU" dirty="0"/>
              <a:t>Принять и любить своего ребёнка таким, какой он есть, не требовать от него больше того, что он может сделать. </a:t>
            </a:r>
          </a:p>
          <a:p>
            <a:pPr lvl="0"/>
            <a:r>
              <a:rPr lang="ru-RU" dirty="0"/>
              <a:t>Понять, что слишком большой груз ответственности, который он не может вынести, губителен для него.</a:t>
            </a:r>
          </a:p>
          <a:p>
            <a:pPr lvl="0"/>
            <a:r>
              <a:rPr lang="ru-RU" dirty="0"/>
              <a:t> Поэтому нужно изменить риторику с «ты должен добиться», на «у тебя всё получится, я в тебя верю!» </a:t>
            </a:r>
          </a:p>
          <a:p>
            <a:endParaRPr lang="ru-RU" dirty="0"/>
          </a:p>
        </p:txBody>
      </p:sp>
      <p:pic>
        <p:nvPicPr>
          <p:cNvPr id="5" name="Рисунок 4" descr="Изображение выглядит как человек, внутренний, ребенок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5D2FA0F0-E02A-4365-960D-7A9E9F57C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7" y="2603500"/>
            <a:ext cx="5213683" cy="35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12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5" name="Объект 4" descr="Изображение выглядит как внешний, забор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E929DC5E-EA4F-4F2C-910B-70BAA2B682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444" y="2319087"/>
            <a:ext cx="7786837" cy="4380096"/>
          </a:xfrm>
        </p:spPr>
      </p:pic>
    </p:spTree>
    <p:extLst>
      <p:ext uri="{BB962C8B-B14F-4D97-AF65-F5344CB8AC3E}">
        <p14:creationId xmlns:p14="http://schemas.microsoft.com/office/powerpoint/2010/main" val="3575681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</TotalTime>
  <Words>444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Совет директоров</vt:lpstr>
      <vt:lpstr>Как поддержать ребенка и сохранить положительную мотивацию к учению? </vt:lpstr>
      <vt:lpstr>Верьте в своего ребенка </vt:lpstr>
      <vt:lpstr>Знайте сильные стороны ребенка и опирайтесь на них </vt:lpstr>
      <vt:lpstr>Трудности – это нормально, нужно учиться их преодолевать</vt:lpstr>
      <vt:lpstr>Цените достижения</vt:lpstr>
      <vt:lpstr>Среда доверия и уважения</vt:lpstr>
      <vt:lpstr>Принятие ребенка и вера в него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поддержать ребенка и сохранить ему положительную мотивацию к учению?</dc:title>
  <dc:creator>Eugene</dc:creator>
  <cp:lastModifiedBy>Илья Козлов</cp:lastModifiedBy>
  <cp:revision>4</cp:revision>
  <dcterms:created xsi:type="dcterms:W3CDTF">2020-10-07T05:54:22Z</dcterms:created>
  <dcterms:modified xsi:type="dcterms:W3CDTF">2020-10-07T10:54:21Z</dcterms:modified>
</cp:coreProperties>
</file>