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73" r:id="rId4"/>
    <p:sldId id="274" r:id="rId5"/>
    <p:sldId id="275" r:id="rId6"/>
    <p:sldId id="276" r:id="rId7"/>
    <p:sldId id="277" r:id="rId8"/>
    <p:sldId id="278" r:id="rId9"/>
    <p:sldId id="272" r:id="rId10"/>
    <p:sldId id="279" r:id="rId11"/>
    <p:sldId id="259" r:id="rId12"/>
    <p:sldId id="260" r:id="rId13"/>
    <p:sldId id="267" r:id="rId14"/>
    <p:sldId id="261" r:id="rId15"/>
    <p:sldId id="263" r:id="rId16"/>
    <p:sldId id="262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F4A2D-7FB2-4E40-94C3-4C4C2EB9FC7A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«Правописание безударных окончаний имен существительных».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7200" i="1" dirty="0" smtClean="0"/>
              <a:t>ка </a:t>
            </a:r>
            <a:r>
              <a:rPr lang="ru-RU" sz="7200" i="1" smtClean="0"/>
              <a:t/>
            </a:r>
            <a:br>
              <a:rPr lang="ru-RU" sz="7200" i="1" smtClean="0"/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i="1" dirty="0" err="1" smtClean="0"/>
              <a:t>еиееииеееиии</a:t>
            </a:r>
            <a:endParaRPr lang="ru-RU" sz="8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i="1" dirty="0" smtClean="0"/>
              <a:t>РДВТП</a:t>
            </a:r>
            <a:endParaRPr lang="ru-RU" sz="9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/>
              <a:t>1. Определить склонение </a:t>
            </a:r>
            <a:br>
              <a:rPr lang="ru-RU" dirty="0" smtClean="0"/>
            </a:br>
            <a:r>
              <a:rPr lang="ru-RU" dirty="0" smtClean="0"/>
              <a:t>2. Определить падеж</a:t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smtClean="0"/>
              <a:t>Вспомнить </a:t>
            </a:r>
            <a:r>
              <a:rPr lang="ru-RU" dirty="0" smtClean="0"/>
              <a:t>вспомогательное (опорное) слово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4. Записать </a:t>
            </a:r>
            <a:r>
              <a:rPr lang="ru-RU" dirty="0" smtClean="0"/>
              <a:t>окончание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pPr algn="l"/>
            <a:r>
              <a:rPr lang="ru-RU" i="1" dirty="0" smtClean="0"/>
              <a:t>мечтаю о </a:t>
            </a:r>
            <a:r>
              <a:rPr lang="ru-RU" i="1" dirty="0" err="1" smtClean="0"/>
              <a:t>друг_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словно в </a:t>
            </a:r>
            <a:r>
              <a:rPr lang="ru-RU" i="1" dirty="0" err="1" smtClean="0"/>
              <a:t>сказк_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с </a:t>
            </a:r>
            <a:r>
              <a:rPr lang="ru-RU" i="1" dirty="0" err="1" smtClean="0"/>
              <a:t>ветк_</a:t>
            </a:r>
            <a:r>
              <a:rPr lang="ru-RU" i="1" dirty="0" smtClean="0"/>
              <a:t> на </a:t>
            </a:r>
            <a:r>
              <a:rPr lang="ru-RU" i="1" dirty="0" err="1" smtClean="0"/>
              <a:t>ветк_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рад </a:t>
            </a:r>
            <a:r>
              <a:rPr lang="ru-RU" i="1" dirty="0" err="1" smtClean="0"/>
              <a:t>встреч_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норка </a:t>
            </a:r>
            <a:r>
              <a:rPr lang="ru-RU" i="1" dirty="0" err="1" smtClean="0"/>
              <a:t>мыш_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мечтаю о друг</a:t>
            </a:r>
            <a:r>
              <a:rPr lang="ru-RU" sz="4400" b="1" i="1" dirty="0" smtClean="0"/>
              <a:t>е</a:t>
            </a:r>
            <a:endParaRPr lang="ru-RU" sz="4400" b="1" dirty="0" smtClean="0"/>
          </a:p>
          <a:p>
            <a:r>
              <a:rPr lang="ru-RU" sz="4400" i="1" dirty="0" smtClean="0"/>
              <a:t> словно в сказк</a:t>
            </a:r>
            <a:r>
              <a:rPr lang="ru-RU" sz="4400" b="1" i="1" dirty="0" smtClean="0"/>
              <a:t>е</a:t>
            </a:r>
          </a:p>
          <a:p>
            <a:r>
              <a:rPr lang="ru-RU" sz="4400" i="1" dirty="0" smtClean="0"/>
              <a:t>с ветк</a:t>
            </a:r>
            <a:r>
              <a:rPr lang="ru-RU" sz="4400" b="1" i="1" dirty="0" smtClean="0"/>
              <a:t>и</a:t>
            </a:r>
            <a:r>
              <a:rPr lang="ru-RU" sz="4400" i="1" dirty="0" smtClean="0"/>
              <a:t> на ветк</a:t>
            </a:r>
            <a:r>
              <a:rPr lang="ru-RU" sz="4400" b="1" i="1" dirty="0" smtClean="0"/>
              <a:t>у</a:t>
            </a:r>
          </a:p>
          <a:p>
            <a:r>
              <a:rPr lang="ru-RU" sz="4400" i="1" dirty="0" smtClean="0"/>
              <a:t>рад встреч</a:t>
            </a:r>
            <a:r>
              <a:rPr lang="ru-RU" sz="4400" b="1" i="1" dirty="0" smtClean="0"/>
              <a:t>е</a:t>
            </a:r>
          </a:p>
          <a:p>
            <a:r>
              <a:rPr lang="ru-RU" sz="4400" i="1" dirty="0" smtClean="0"/>
              <a:t>норка мыш</a:t>
            </a:r>
            <a:r>
              <a:rPr lang="ru-RU" sz="4400" b="1" i="1" dirty="0" smtClean="0"/>
              <a:t>и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Задание.  Вставить окончание.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     у рыженькой </a:t>
            </a:r>
            <a:r>
              <a:rPr lang="ru-RU" dirty="0" smtClean="0"/>
              <a:t>малышки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2.     на пушистой </a:t>
            </a:r>
            <a:r>
              <a:rPr lang="ru-RU" dirty="0" smtClean="0"/>
              <a:t>сосенке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3.     о лесной </a:t>
            </a:r>
            <a:r>
              <a:rPr lang="ru-RU" dirty="0" smtClean="0"/>
              <a:t>красавице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4.     от забавной </a:t>
            </a:r>
            <a:r>
              <a:rPr lang="ru-RU" dirty="0" smtClean="0"/>
              <a:t>белочки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5.     к запасливой </a:t>
            </a:r>
            <a:r>
              <a:rPr lang="ru-RU" dirty="0" smtClean="0"/>
              <a:t>хозяйке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6.     с </a:t>
            </a:r>
            <a:r>
              <a:rPr lang="ru-RU" dirty="0" smtClean="0"/>
              <a:t>ветки </a:t>
            </a:r>
            <a:r>
              <a:rPr lang="ru-RU" dirty="0"/>
              <a:t>на ветку</a:t>
            </a:r>
            <a:br>
              <a:rPr lang="ru-RU" dirty="0"/>
            </a:br>
            <a:r>
              <a:rPr lang="ru-RU" dirty="0"/>
              <a:t>7.     об огромной </a:t>
            </a:r>
            <a:r>
              <a:rPr lang="ru-RU" dirty="0" smtClean="0"/>
              <a:t>радости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8.     к волшебной </a:t>
            </a:r>
            <a:r>
              <a:rPr lang="ru-RU" dirty="0" smtClean="0"/>
              <a:t>осени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0466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Однажды в лесу на пушистой </a:t>
            </a:r>
            <a:r>
              <a:rPr lang="ru-RU" sz="4000" b="1" dirty="0" smtClean="0"/>
              <a:t>сосенке </a:t>
            </a:r>
            <a:r>
              <a:rPr lang="ru-RU" sz="4000" dirty="0" smtClean="0"/>
              <a:t>я увидел белку.</a:t>
            </a:r>
          </a:p>
          <a:p>
            <a:r>
              <a:rPr lang="ru-RU" sz="4000" dirty="0" smtClean="0"/>
              <a:t>Среди ветвей было видно дупло запасливой </a:t>
            </a:r>
            <a:r>
              <a:rPr lang="ru-RU" sz="4000" b="1" dirty="0" smtClean="0"/>
              <a:t>хозяйки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Я подошёл ближе к рыженькой </a:t>
            </a:r>
            <a:r>
              <a:rPr lang="ru-RU" sz="4000" b="1" dirty="0" smtClean="0"/>
              <a:t>малышке.</a:t>
            </a:r>
            <a:endParaRPr lang="ru-RU" sz="4000" dirty="0" smtClean="0"/>
          </a:p>
          <a:p>
            <a:r>
              <a:rPr lang="ru-RU" sz="4000" dirty="0" smtClean="0"/>
              <a:t>Она прыгала </a:t>
            </a:r>
            <a:r>
              <a:rPr lang="ru-RU" sz="4000" b="1" dirty="0" smtClean="0"/>
              <a:t>с ветки</a:t>
            </a:r>
            <a:r>
              <a:rPr lang="ru-RU" sz="4000" dirty="0" smtClean="0"/>
              <a:t>  на ветку.</a:t>
            </a:r>
          </a:p>
          <a:p>
            <a:r>
              <a:rPr lang="ru-RU" sz="4000" dirty="0" smtClean="0"/>
              <a:t>Я часто вспоминаю о лесной </a:t>
            </a:r>
            <a:r>
              <a:rPr lang="ru-RU" sz="4000" b="1" dirty="0" smtClean="0"/>
              <a:t>красавице.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fe2bd51a0527804fd21af22e265eb28a&amp;n=33&amp;h=215&amp;w=2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1"/>
            <a:ext cx="6984776" cy="5798177"/>
          </a:xfrm>
          <a:prstGeom prst="rect">
            <a:avLst/>
          </a:prstGeom>
          <a:noFill/>
        </p:spPr>
      </p:pic>
      <p:pic>
        <p:nvPicPr>
          <p:cNvPr id="1028" name="Picture 4" descr="http://www.motto.net.ua/pic/201405/1920x1080/motto.net.ua-773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1604" y="1916832"/>
            <a:ext cx="7664852" cy="4311479"/>
          </a:xfrm>
          <a:prstGeom prst="rect">
            <a:avLst/>
          </a:prstGeom>
          <a:noFill/>
        </p:spPr>
      </p:pic>
      <p:pic>
        <p:nvPicPr>
          <p:cNvPr id="1030" name="Picture 6" descr="http://zhivotnyymir.ru/wp-content/uploads/2016/01/%D0%B4%D0%BE%D0%BC%D0%B0%D1%88%D0%BD%D1%8F%D1%8F-%D0%B1%D0%B5%D0%BB%D0%BA%D0%B0-%D1%84%D0%BE%D1%82%D0%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692696"/>
            <a:ext cx="6912768" cy="4320480"/>
          </a:xfrm>
          <a:prstGeom prst="rect">
            <a:avLst/>
          </a:prstGeom>
          <a:noFill/>
        </p:spPr>
      </p:pic>
      <p:pic>
        <p:nvPicPr>
          <p:cNvPr id="1032" name="Picture 8" descr="http://sixbee.ru/wp-content/uploads/2015/03/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33767"/>
            <a:ext cx="6444208" cy="4291257"/>
          </a:xfrm>
          <a:prstGeom prst="rect">
            <a:avLst/>
          </a:prstGeom>
          <a:noFill/>
        </p:spPr>
      </p:pic>
      <p:pic>
        <p:nvPicPr>
          <p:cNvPr id="1034" name="Picture 10" descr="http://atmhunt.ru/wp-content/uploads/2013/03/Opisanie_belki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326" y="68259"/>
            <a:ext cx="8612130" cy="5737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6672"/>
            <a:ext cx="5532412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Ошибаюсь в определении падежей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68760"/>
            <a:ext cx="5528693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Путаюсь в определении склонения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708920"/>
            <a:ext cx="4480394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Забываю слова- помощники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3356992"/>
            <a:ext cx="734481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Все помню, но не уверен в себе, выполняю все медленно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060848"/>
            <a:ext cx="3650615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Не запомнил алгоритм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4581128"/>
            <a:ext cx="1265411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Другое</a:t>
            </a:r>
            <a:endParaRPr lang="ru-RU" sz="28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итория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итория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7200" i="1" dirty="0" smtClean="0"/>
              <a:t>ка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7200" i="1" dirty="0" smtClean="0"/>
              <a:t>ка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7200" i="1" dirty="0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102</Words>
  <Application>Microsoft Office PowerPoint</Application>
  <PresentationFormat>Экран (4:3)</PresentationFormat>
  <Paragraphs>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«Правописание безударных окончаний имен существительных».</vt:lpstr>
      <vt:lpstr>т…шина те…итория  тру… ло…кость окрес…ность  шля…ка  в…сёлый</vt:lpstr>
      <vt:lpstr>тишина те…итория  тру… ло…кость окрес…ность  шля…ка  в…сёлый</vt:lpstr>
      <vt:lpstr>тишина территория  тру… ло…кость окрес…ность  шля…ка  в…сёлый</vt:lpstr>
      <vt:lpstr>тишина территория  труд ло…кость окрес…ность  шля…ка  в…сёлый</vt:lpstr>
      <vt:lpstr>тишина территория  труд ловкость окрес…ность  шля…ка  в…сёлый</vt:lpstr>
      <vt:lpstr>тишина территория  труд ловкость окрестность  шля…ка  в…сёлый</vt:lpstr>
      <vt:lpstr>тишина территория  труд ловкость окрестность  шляпка  в…сёлый</vt:lpstr>
      <vt:lpstr>тишина территория  труд ловкость окрестность  шляпка  весёлый</vt:lpstr>
      <vt:lpstr>тишина территория  труд ловкость окрестность  шляпка  </vt:lpstr>
      <vt:lpstr>еиееииеееиии</vt:lpstr>
      <vt:lpstr>РДВТП</vt:lpstr>
      <vt:lpstr>1. Определить склонение  2. Определить падеж 3. Вспомнить вспомогательное (опорное) слово  4. Записать окончание </vt:lpstr>
      <vt:lpstr>мечтаю о друг_  словно в сказк_ с ветк_ на ветк_ рад встреч_  норка мыш_ </vt:lpstr>
      <vt:lpstr>     </vt:lpstr>
      <vt:lpstr>Задание.  Вставить окончание. 1.     у рыженькой малышки 2.     на пушистой сосенке 3.     о лесной красавице 4.     от забавной белочки 5.     к запасливой хозяйке 6.     с ветки на ветку 7.     об огромной радости 8.     к волшебной осени 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XXX</cp:lastModifiedBy>
  <cp:revision>10</cp:revision>
  <dcterms:created xsi:type="dcterms:W3CDTF">2016-11-25T09:35:11Z</dcterms:created>
  <dcterms:modified xsi:type="dcterms:W3CDTF">2020-01-10T16:03:37Z</dcterms:modified>
</cp:coreProperties>
</file>